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71" r:id="rId7"/>
    <p:sldId id="272" r:id="rId8"/>
    <p:sldId id="263" r:id="rId9"/>
    <p:sldId id="264" r:id="rId10"/>
    <p:sldId id="261" r:id="rId11"/>
    <p:sldId id="265" r:id="rId12"/>
    <p:sldId id="266" r:id="rId13"/>
    <p:sldId id="267" r:id="rId14"/>
    <p:sldId id="268" r:id="rId15"/>
    <p:sldId id="269" r:id="rId16"/>
    <p:sldId id="270" r:id="rId17"/>
    <p:sldId id="260" r:id="rId18"/>
    <p:sldId id="273" r:id="rId19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EF9AEA-E830-48B2-A51B-F0B13690F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EFCF0C3-C93D-4C2C-8F07-07D231866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93C882-FBEE-4B0E-B812-87E108FC8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9F6AA-309E-4C78-A32E-4A90B49989F1}" type="datetimeFigureOut">
              <a:rPr lang="fr-FR" smtClean="0"/>
              <a:t>25/06/2019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087EA76-F505-4743-8AB9-861A2E188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7164C0-0263-45EC-BC0A-8C7CC2835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B63D-E90A-4018-B1A0-A698745D67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6639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09EEA1-2009-4191-A24C-203823870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CC4F734-1728-4B99-B56D-CD0E763D63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43A185-A46C-492A-B327-DF1874F38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9F6AA-309E-4C78-A32E-4A90B49989F1}" type="datetimeFigureOut">
              <a:rPr lang="fr-FR" smtClean="0"/>
              <a:t>25/06/2019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4A1A4D-E351-4C6A-90C3-F26DE002A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8E8242-67B5-4406-914C-78E4ED413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B63D-E90A-4018-B1A0-A698745D67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8565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4EC90CE-46AF-4415-B6E4-57E51C7330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1FDBD3D-5645-46C7-B8C2-519609D21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6AB488-E6AA-4C5B-A254-BF2CDFC11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9F6AA-309E-4C78-A32E-4A90B49989F1}" type="datetimeFigureOut">
              <a:rPr lang="fr-FR" smtClean="0"/>
              <a:t>25/06/2019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482EDB-4F05-4FEA-BF77-D608F58D0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A8B74A-F2D3-4B83-B985-3252D696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B63D-E90A-4018-B1A0-A698745D67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167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5AF1BA-BF32-4874-910C-6DE94F739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10C4EA-1D9A-42AD-9321-DCF60C68F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23A4EE-1A36-4F68-AE33-10D80DA24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9F6AA-309E-4C78-A32E-4A90B49989F1}" type="datetimeFigureOut">
              <a:rPr lang="fr-FR" smtClean="0"/>
              <a:t>25/06/2019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D45B56-31D4-488C-8A91-134E30F34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ED2ACD-6164-49BC-84CA-7AD077AC7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B63D-E90A-4018-B1A0-A698745D67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7280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4C2E9D-A533-4667-B9B9-E218E42DA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5664DA-8E9B-4F6D-9A8B-DFDB6C0B0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31683A-4A69-4E41-80FB-1B8BA9068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9F6AA-309E-4C78-A32E-4A90B49989F1}" type="datetimeFigureOut">
              <a:rPr lang="fr-FR" smtClean="0"/>
              <a:t>25/06/2019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DE3C1D-BD69-48D3-AF7F-D5518333A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50BE23-E272-4B5C-8DD3-4AD122B86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B63D-E90A-4018-B1A0-A698745D67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3805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9E1C6B-6FA6-4547-AE6C-88D6E6C9D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40C4EA-A91C-4DA3-BF34-3E60F2575E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8A9F1-49BB-4AFD-B378-6D9E68BB2E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B4F233-0B18-47A1-BAE1-CC5B02B8E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9F6AA-309E-4C78-A32E-4A90B49989F1}" type="datetimeFigureOut">
              <a:rPr lang="fr-FR" smtClean="0"/>
              <a:t>25/06/2019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D104F1F-7D07-4DA1-BDD0-EFB29A366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9505D0D-36F7-4E8B-9FBB-833E82AA5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B63D-E90A-4018-B1A0-A698745D67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8524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D9471D-DD84-43CE-8833-4F113045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78E40F8-3C48-4354-99E9-E7D251A6B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AD9E7F3-5220-4B86-A4FE-C97E48545A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4351BA1-32D3-40EF-81B4-A62C05BBFC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7CC8390-1B30-4BD6-999C-FC49407F9F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41BF5F6-1B0D-4BBC-9F07-3785A5B1A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9F6AA-309E-4C78-A32E-4A90B49989F1}" type="datetimeFigureOut">
              <a:rPr lang="fr-FR" smtClean="0"/>
              <a:t>25/06/2019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CD37553-1101-4AFF-90C1-244A03645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661398B-E686-4E41-878E-DFC06F00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B63D-E90A-4018-B1A0-A698745D67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623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BF3C09-E79B-48A7-B911-1B958BB79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F91F02-9E41-4612-8344-093098D2C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9F6AA-309E-4C78-A32E-4A90B49989F1}" type="datetimeFigureOut">
              <a:rPr lang="fr-FR" smtClean="0"/>
              <a:t>25/06/2019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80DC430-3950-479C-ACB2-24EFC5329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E308890-17F7-4F01-BFCC-0F45AC13D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B63D-E90A-4018-B1A0-A698745D67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7016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553122B-F58C-4379-B038-1095B2690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9F6AA-309E-4C78-A32E-4A90B49989F1}" type="datetimeFigureOut">
              <a:rPr lang="fr-FR" smtClean="0"/>
              <a:t>25/06/2019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08FD72C-593F-4C30-9EB8-814D31BE8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5AC3B36-5893-45AA-94C8-76D586E3C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B63D-E90A-4018-B1A0-A698745D67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0930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4D6DCE-702A-4B38-9645-B0ED344E3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C2488C-2DAF-477B-AEA6-26C1A8307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E06C11D-A1CF-463F-92FD-1860FAA5F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3BEDBF5-64B9-40A0-BCF3-6CD8E7619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9F6AA-309E-4C78-A32E-4A90B49989F1}" type="datetimeFigureOut">
              <a:rPr lang="fr-FR" smtClean="0"/>
              <a:t>25/06/2019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383E895-CC98-4014-9A29-7BCCE7945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0CF0ACC-3B37-431E-A481-87651F203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B63D-E90A-4018-B1A0-A698745D67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5520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A6B949-0112-470B-BCE7-ED4F9A5BB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12D8C1D-5C1E-4C16-A807-57109DE23D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07AC541-6C6F-4C92-BB6A-090699943A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F25EB23-363B-4F9A-B78A-9EC7DC216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9F6AA-309E-4C78-A32E-4A90B49989F1}" type="datetimeFigureOut">
              <a:rPr lang="fr-FR" smtClean="0"/>
              <a:t>25/06/2019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DBF1729-505D-48AC-A402-583B27D12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19255EB-ECE1-4D34-9D73-D84FCD76A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B63D-E90A-4018-B1A0-A698745D67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369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6517ACA-D22D-4421-9D50-4B6548998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04A18D1-6562-4847-B3ED-1B6BB8D5B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CFA2A8-3A0E-4C6E-822A-26BCBAEBDB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9F6AA-309E-4C78-A32E-4A90B49989F1}" type="datetimeFigureOut">
              <a:rPr lang="fr-FR" smtClean="0"/>
              <a:t>25/06/2019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5E8BE3-9418-4389-831D-A7645116A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6A3B66-9BDF-453E-9BB4-410582ACA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CB63D-E90A-4018-B1A0-A698745D67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762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ps-serv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88111DC-5B98-4CB9-AA71-3DD6A97F6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49" y="315763"/>
            <a:ext cx="2017520" cy="165866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7A987E4-9D47-4A16-97A7-21A503290D95}"/>
              </a:ext>
            </a:extLst>
          </p:cNvPr>
          <p:cNvSpPr txBox="1"/>
          <p:nvPr/>
        </p:nvSpPr>
        <p:spPr>
          <a:xfrm>
            <a:off x="3758268" y="612708"/>
            <a:ext cx="59813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fr-FR" sz="6000" dirty="0" err="1"/>
              <a:t>Servicio</a:t>
            </a:r>
            <a:r>
              <a:rPr lang="fr-FR" sz="6000" dirty="0"/>
              <a:t> al Cliente</a:t>
            </a:r>
          </a:p>
          <a:p>
            <a:pPr algn="ctr"/>
            <a:r>
              <a:rPr lang="fr-FR" sz="2400" i="1" dirty="0">
                <a:solidFill>
                  <a:schemeClr val="tx1"/>
                </a:solidFill>
                <a:effectLst/>
              </a:rPr>
              <a:t>Marca </a:t>
            </a:r>
            <a:r>
              <a:rPr lang="fr-FR" sz="2400" i="1" dirty="0" err="1">
                <a:solidFill>
                  <a:schemeClr val="tx1"/>
                </a:solidFill>
                <a:effectLst/>
              </a:rPr>
              <a:t>registrada</a:t>
            </a:r>
            <a:r>
              <a:rPr lang="fr-FR" sz="2400" i="1" dirty="0">
                <a:solidFill>
                  <a:schemeClr val="tx1"/>
                </a:solidFill>
                <a:effectLst/>
              </a:rPr>
              <a:t> </a:t>
            </a:r>
            <a:r>
              <a:rPr lang="fr-FR" sz="2400" i="1" dirty="0" err="1">
                <a:solidFill>
                  <a:schemeClr val="tx1"/>
                </a:solidFill>
                <a:effectLst/>
              </a:rPr>
              <a:t>por</a:t>
            </a:r>
            <a:r>
              <a:rPr lang="fr-FR" sz="2400" i="1" dirty="0">
                <a:solidFill>
                  <a:schemeClr val="tx1"/>
                </a:solidFill>
                <a:effectLst/>
              </a:rPr>
              <a:t> GOAVEC Engineering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1A9BAAE-D22C-48AF-9D7F-5EEA020F60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7" t="11744" r="4496" b="4586"/>
          <a:stretch/>
        </p:blipFill>
        <p:spPr>
          <a:xfrm>
            <a:off x="1885443" y="2267195"/>
            <a:ext cx="7969541" cy="4083272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4238555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7332EB6-04E5-4BE3-BA20-1488738BF5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145" y="1655145"/>
            <a:ext cx="3061980" cy="4082640"/>
          </a:xfrm>
          <a:prstGeom prst="rect">
            <a:avLst/>
          </a:prstGeom>
          <a:ln w="19050">
            <a:solidFill>
              <a:schemeClr val="accent2"/>
            </a:solidFill>
          </a:ln>
          <a:scene3d>
            <a:camera prst="perspectiveLeft"/>
            <a:lightRig rig="threePt" dir="t"/>
          </a:scene3d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6CA39C5-0B64-4BA5-A728-237FE098210C}"/>
              </a:ext>
            </a:extLst>
          </p:cNvPr>
          <p:cNvSpPr txBox="1"/>
          <p:nvPr/>
        </p:nvSpPr>
        <p:spPr>
          <a:xfrm>
            <a:off x="721455" y="2080826"/>
            <a:ext cx="6484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Instalación</a:t>
            </a:r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</a:t>
            </a:r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rescate</a:t>
            </a:r>
            <a:endParaRPr lang="fr-FR" sz="3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B04A1F-99CC-45DC-AD3D-576D03AA447C}"/>
              </a:ext>
            </a:extLst>
          </p:cNvPr>
          <p:cNvSpPr txBox="1"/>
          <p:nvPr/>
        </p:nvSpPr>
        <p:spPr>
          <a:xfrm>
            <a:off x="833306" y="3006372"/>
            <a:ext cx="57939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err="1"/>
              <a:t>Desde</a:t>
            </a:r>
            <a:r>
              <a:rPr lang="fr-FR" dirty="0"/>
              <a:t> </a:t>
            </a:r>
            <a:r>
              <a:rPr lang="fr-FR" dirty="0" err="1"/>
              <a:t>unos</a:t>
            </a:r>
            <a:r>
              <a:rPr lang="fr-FR" dirty="0"/>
              <a:t> </a:t>
            </a:r>
            <a:r>
              <a:rPr lang="fr-FR" dirty="0" err="1"/>
              <a:t>meses</a:t>
            </a:r>
            <a:r>
              <a:rPr lang="fr-FR" dirty="0"/>
              <a:t>, </a:t>
            </a:r>
            <a:r>
              <a:rPr lang="fr-FR" dirty="0" err="1"/>
              <a:t>tenemos</a:t>
            </a:r>
            <a:r>
              <a:rPr lang="fr-FR" dirty="0"/>
              <a:t> </a:t>
            </a:r>
            <a:r>
              <a:rPr lang="fr-FR" dirty="0" err="1"/>
              <a:t>una</a:t>
            </a:r>
            <a:r>
              <a:rPr lang="fr-FR" dirty="0"/>
              <a:t> </a:t>
            </a:r>
            <a:r>
              <a:rPr lang="fr-FR" dirty="0" err="1"/>
              <a:t>colaboración</a:t>
            </a:r>
            <a:r>
              <a:rPr lang="fr-FR" dirty="0"/>
              <a:t> con un </a:t>
            </a:r>
            <a:r>
              <a:rPr lang="fr-FR" dirty="0" err="1"/>
              <a:t>proveedor</a:t>
            </a:r>
            <a:r>
              <a:rPr lang="fr-FR" dirty="0"/>
              <a:t> de </a:t>
            </a:r>
            <a:r>
              <a:rPr lang="fr-FR" dirty="0" err="1"/>
              <a:t>Equipos</a:t>
            </a:r>
            <a:r>
              <a:rPr lang="fr-FR" dirty="0"/>
              <a:t> de </a:t>
            </a:r>
            <a:r>
              <a:rPr lang="fr-FR" dirty="0" err="1"/>
              <a:t>Protección</a:t>
            </a:r>
            <a:r>
              <a:rPr lang="fr-FR" dirty="0"/>
              <a:t> </a:t>
            </a:r>
            <a:r>
              <a:rPr lang="fr-FR" dirty="0" err="1"/>
              <a:t>Individual</a:t>
            </a:r>
            <a:r>
              <a:rPr lang="fr-FR" dirty="0"/>
              <a:t>. </a:t>
            </a:r>
          </a:p>
          <a:p>
            <a:pPr algn="just"/>
            <a:r>
              <a:rPr lang="fr-FR" dirty="0" err="1"/>
              <a:t>Nosotros</a:t>
            </a:r>
            <a:r>
              <a:rPr lang="fr-FR" dirty="0"/>
              <a:t> nos </a:t>
            </a:r>
            <a:r>
              <a:rPr lang="fr-FR" dirty="0" err="1"/>
              <a:t>encargamos</a:t>
            </a:r>
            <a:r>
              <a:rPr lang="fr-FR" dirty="0"/>
              <a:t> de la </a:t>
            </a:r>
            <a:r>
              <a:rPr lang="fr-FR" dirty="0" err="1"/>
              <a:t>modelización</a:t>
            </a:r>
            <a:r>
              <a:rPr lang="fr-FR" dirty="0"/>
              <a:t> y de la </a:t>
            </a:r>
            <a:r>
              <a:rPr lang="fr-FR" dirty="0" err="1"/>
              <a:t>fabricación</a:t>
            </a:r>
            <a:r>
              <a:rPr lang="fr-FR" dirty="0"/>
              <a:t> de la plancha de </a:t>
            </a:r>
            <a:r>
              <a:rPr lang="fr-FR" dirty="0" err="1"/>
              <a:t>acero</a:t>
            </a:r>
            <a:r>
              <a:rPr lang="fr-FR" dirty="0"/>
              <a:t> </a:t>
            </a:r>
            <a:r>
              <a:rPr lang="fr-FR" dirty="0" err="1"/>
              <a:t>inoxidable</a:t>
            </a:r>
            <a:r>
              <a:rPr lang="fr-FR" dirty="0"/>
              <a:t> </a:t>
            </a:r>
            <a:r>
              <a:rPr lang="fr-FR" dirty="0" err="1"/>
              <a:t>enrasada</a:t>
            </a:r>
            <a:r>
              <a:rPr lang="fr-FR" dirty="0"/>
              <a:t> en la </a:t>
            </a:r>
            <a:r>
              <a:rPr lang="fr-FR" dirty="0" err="1"/>
              <a:t>cual</a:t>
            </a:r>
            <a:r>
              <a:rPr lang="fr-FR" dirty="0"/>
              <a:t> </a:t>
            </a:r>
            <a:r>
              <a:rPr lang="fr-FR" dirty="0" err="1"/>
              <a:t>nuestros</a:t>
            </a:r>
            <a:r>
              <a:rPr lang="fr-FR" dirty="0"/>
              <a:t> </a:t>
            </a:r>
            <a:r>
              <a:rPr lang="fr-FR" dirty="0" err="1"/>
              <a:t>técnicos</a:t>
            </a:r>
            <a:r>
              <a:rPr lang="fr-FR" dirty="0"/>
              <a:t> </a:t>
            </a:r>
            <a:r>
              <a:rPr lang="fr-FR" dirty="0" err="1"/>
              <a:t>fijan</a:t>
            </a:r>
            <a:r>
              <a:rPr lang="fr-FR" dirty="0"/>
              <a:t> el </a:t>
            </a:r>
            <a:r>
              <a:rPr lang="fr-FR" dirty="0" err="1"/>
              <a:t>sistema</a:t>
            </a:r>
            <a:r>
              <a:rPr lang="fr-FR" dirty="0"/>
              <a:t> de </a:t>
            </a:r>
            <a:r>
              <a:rPr lang="fr-FR" dirty="0" err="1"/>
              <a:t>elevación</a:t>
            </a:r>
            <a:r>
              <a:rPr lang="fr-FR" dirty="0"/>
              <a:t>.</a:t>
            </a:r>
          </a:p>
          <a:p>
            <a:pPr algn="just"/>
            <a:r>
              <a:rPr lang="fr-FR" dirty="0"/>
              <a:t>La </a:t>
            </a:r>
            <a:r>
              <a:rPr lang="fr-FR" dirty="0" err="1"/>
              <a:t>prestación</a:t>
            </a:r>
            <a:r>
              <a:rPr lang="fr-FR" dirty="0"/>
              <a:t> </a:t>
            </a:r>
            <a:r>
              <a:rPr lang="fr-FR" dirty="0" err="1"/>
              <a:t>incluye</a:t>
            </a:r>
            <a:r>
              <a:rPr lang="fr-FR" dirty="0"/>
              <a:t> un </a:t>
            </a:r>
            <a:r>
              <a:rPr lang="fr-FR" dirty="0" err="1"/>
              <a:t>fichero</a:t>
            </a:r>
            <a:r>
              <a:rPr lang="fr-FR" dirty="0"/>
              <a:t> </a:t>
            </a:r>
            <a:r>
              <a:rPr lang="fr-FR" dirty="0" err="1"/>
              <a:t>técnico</a:t>
            </a:r>
            <a:r>
              <a:rPr lang="fr-FR" dirty="0"/>
              <a:t> </a:t>
            </a:r>
            <a:r>
              <a:rPr lang="fr-FR" dirty="0" err="1"/>
              <a:t>completo</a:t>
            </a:r>
            <a:r>
              <a:rPr lang="fr-FR" dirty="0"/>
              <a:t> con nota de </a:t>
            </a:r>
            <a:r>
              <a:rPr lang="fr-FR" dirty="0" err="1"/>
              <a:t>cálculo</a:t>
            </a:r>
            <a:r>
              <a:rPr lang="fr-FR" dirty="0"/>
              <a:t> (</a:t>
            </a:r>
            <a:r>
              <a:rPr lang="fr-FR" dirty="0" err="1"/>
              <a:t>elementos</a:t>
            </a:r>
            <a:r>
              <a:rPr lang="fr-FR" dirty="0"/>
              <a:t> </a:t>
            </a:r>
            <a:r>
              <a:rPr lang="fr-FR" dirty="0" err="1"/>
              <a:t>finitos</a:t>
            </a:r>
            <a:r>
              <a:rPr lang="fr-FR" dirty="0"/>
              <a:t>).</a:t>
            </a:r>
          </a:p>
          <a:p>
            <a:pPr algn="just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E36E4BA-8796-4B10-8F41-33D380587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38" y="412018"/>
            <a:ext cx="1108106" cy="90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28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C61A3F0F-F2C2-4CAE-A58F-DC85CB3C5A45}"/>
              </a:ext>
            </a:extLst>
          </p:cNvPr>
          <p:cNvGrpSpPr/>
          <p:nvPr/>
        </p:nvGrpSpPr>
        <p:grpSpPr>
          <a:xfrm>
            <a:off x="7174720" y="1959505"/>
            <a:ext cx="3815385" cy="3931511"/>
            <a:chOff x="2872603" y="1510264"/>
            <a:chExt cx="3000218" cy="3318459"/>
          </a:xfrm>
          <a:scene3d>
            <a:camera prst="perspectiveLeft"/>
            <a:lightRig rig="threePt" dir="t"/>
          </a:scene3d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47383399-4E5E-40C3-B2A2-320EB03A8D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9" t="6838" r="6399" b="3988"/>
            <a:stretch/>
          </p:blipFill>
          <p:spPr>
            <a:xfrm>
              <a:off x="4644007" y="1596109"/>
              <a:ext cx="1228287" cy="1612619"/>
            </a:xfrm>
            <a:prstGeom prst="rect">
              <a:avLst/>
            </a:prstGeom>
            <a:ln w="19050">
              <a:solidFill>
                <a:schemeClr val="accent2"/>
              </a:solidFill>
            </a:ln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A0F4509-A486-4047-B2CA-3F3795268C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76" t="6838"/>
            <a:stretch/>
          </p:blipFill>
          <p:spPr>
            <a:xfrm>
              <a:off x="2872603" y="1870746"/>
              <a:ext cx="1665217" cy="1347838"/>
            </a:xfrm>
            <a:prstGeom prst="rect">
              <a:avLst/>
            </a:prstGeom>
            <a:ln w="19050">
              <a:solidFill>
                <a:schemeClr val="accent2"/>
              </a:solidFill>
            </a:ln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E3F0FC5-4A46-4D54-B769-24FEE7165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79" t="10212" r="14667" b="14978"/>
            <a:stretch/>
          </p:blipFill>
          <p:spPr>
            <a:xfrm>
              <a:off x="2872604" y="3302066"/>
              <a:ext cx="1675726" cy="1209369"/>
            </a:xfrm>
            <a:prstGeom prst="rect">
              <a:avLst/>
            </a:prstGeom>
            <a:ln w="19050">
              <a:solidFill>
                <a:schemeClr val="accent2"/>
              </a:solidFill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FB9714D-8A55-43E4-8736-DC9D7899F3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46" t="10995" r="35569" b="24808"/>
            <a:stretch/>
          </p:blipFill>
          <p:spPr>
            <a:xfrm>
              <a:off x="4653224" y="3302066"/>
              <a:ext cx="1219597" cy="1504826"/>
            </a:xfrm>
            <a:prstGeom prst="rect">
              <a:avLst/>
            </a:prstGeom>
            <a:ln w="19050">
              <a:solidFill>
                <a:schemeClr val="accent2"/>
              </a:solidFill>
            </a:ln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DE78205C-2B84-4BA6-B842-B18C7593400C}"/>
                </a:ext>
              </a:extLst>
            </p:cNvPr>
            <p:cNvSpPr txBox="1"/>
            <p:nvPr/>
          </p:nvSpPr>
          <p:spPr>
            <a:xfrm>
              <a:off x="3951821" y="1510264"/>
              <a:ext cx="585999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200" b="1" u="sng" dirty="0"/>
                <a:t>Antes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68145E-86DC-4403-B5B7-BFDE98CCEB29}"/>
                </a:ext>
              </a:extLst>
            </p:cNvPr>
            <p:cNvSpPr txBox="1"/>
            <p:nvPr/>
          </p:nvSpPr>
          <p:spPr>
            <a:xfrm>
              <a:off x="3735080" y="4594917"/>
              <a:ext cx="802740" cy="23380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200" b="1" u="sng" dirty="0" err="1"/>
                <a:t>Después</a:t>
              </a:r>
              <a:endParaRPr lang="fr-FR" sz="1200" b="1" u="sng" dirty="0"/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E0F9EA06-F0F2-497A-A4DD-3B9174FB1DB2}"/>
              </a:ext>
            </a:extLst>
          </p:cNvPr>
          <p:cNvSpPr txBox="1"/>
          <p:nvPr/>
        </p:nvSpPr>
        <p:spPr>
          <a:xfrm>
            <a:off x="933974" y="2331378"/>
            <a:ext cx="5184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Revamping</a:t>
            </a:r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plataforma</a:t>
            </a:r>
            <a:endParaRPr lang="fr-FR" sz="3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048EF0E-DF97-4FF5-BBC2-7BDFAEF7B9A3}"/>
              </a:ext>
            </a:extLst>
          </p:cNvPr>
          <p:cNvSpPr txBox="1"/>
          <p:nvPr/>
        </p:nvSpPr>
        <p:spPr>
          <a:xfrm>
            <a:off x="950246" y="3129796"/>
            <a:ext cx="56513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Este </a:t>
            </a:r>
            <a:r>
              <a:rPr lang="fr-FR" dirty="0" err="1"/>
              <a:t>skid</a:t>
            </a:r>
            <a:r>
              <a:rPr lang="fr-FR" dirty="0"/>
              <a:t> </a:t>
            </a:r>
            <a:r>
              <a:rPr lang="fr-FR" dirty="0" err="1"/>
              <a:t>fue</a:t>
            </a:r>
            <a:r>
              <a:rPr lang="fr-FR" dirty="0"/>
              <a:t> </a:t>
            </a:r>
            <a:r>
              <a:rPr lang="fr-FR" dirty="0" err="1"/>
              <a:t>entregado</a:t>
            </a:r>
            <a:r>
              <a:rPr lang="fr-FR" dirty="0"/>
              <a:t> en </a:t>
            </a:r>
            <a:r>
              <a:rPr lang="fr-FR" dirty="0" err="1"/>
              <a:t>nuestros</a:t>
            </a:r>
            <a:r>
              <a:rPr lang="fr-FR" dirty="0"/>
              <a:t> </a:t>
            </a:r>
            <a:r>
              <a:rPr lang="fr-FR" dirty="0" err="1"/>
              <a:t>talleres</a:t>
            </a:r>
            <a:r>
              <a:rPr lang="fr-FR" dirty="0"/>
              <a:t> para </a:t>
            </a:r>
            <a:r>
              <a:rPr lang="fr-FR" dirty="0" err="1"/>
              <a:t>una</a:t>
            </a:r>
            <a:r>
              <a:rPr lang="fr-FR" dirty="0"/>
              <a:t> </a:t>
            </a:r>
            <a:r>
              <a:rPr lang="fr-FR" dirty="0" err="1"/>
              <a:t>reactualización</a:t>
            </a:r>
            <a:r>
              <a:rPr lang="fr-FR" dirty="0"/>
              <a:t>, </a:t>
            </a:r>
            <a:r>
              <a:rPr lang="fr-FR" dirty="0" err="1"/>
              <a:t>especialemente</a:t>
            </a:r>
            <a:r>
              <a:rPr lang="fr-FR" dirty="0"/>
              <a:t> al </a:t>
            </a:r>
            <a:r>
              <a:rPr lang="fr-FR" dirty="0" err="1"/>
              <a:t>nivel</a:t>
            </a:r>
            <a:r>
              <a:rPr lang="fr-FR" dirty="0"/>
              <a:t> </a:t>
            </a:r>
            <a:r>
              <a:rPr lang="fr-FR" dirty="0" err="1"/>
              <a:t>eléctrico</a:t>
            </a:r>
            <a:r>
              <a:rPr lang="fr-FR" dirty="0"/>
              <a:t>.</a:t>
            </a:r>
          </a:p>
          <a:p>
            <a:pPr algn="just"/>
            <a:r>
              <a:rPr lang="fr-FR" dirty="0"/>
              <a:t>El </a:t>
            </a:r>
            <a:r>
              <a:rPr lang="fr-FR" dirty="0" err="1"/>
              <a:t>cableado</a:t>
            </a:r>
            <a:r>
              <a:rPr lang="fr-FR" dirty="0"/>
              <a:t> </a:t>
            </a:r>
            <a:r>
              <a:rPr lang="fr-FR" dirty="0" err="1"/>
              <a:t>eléctrico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armario</a:t>
            </a:r>
            <a:r>
              <a:rPr lang="fr-FR" dirty="0"/>
              <a:t> </a:t>
            </a:r>
            <a:r>
              <a:rPr lang="fr-FR" dirty="0" err="1"/>
              <a:t>fue</a:t>
            </a:r>
            <a:r>
              <a:rPr lang="fr-FR" dirty="0"/>
              <a:t> </a:t>
            </a:r>
            <a:r>
              <a:rPr lang="fr-FR" dirty="0" err="1"/>
              <a:t>reorganizado</a:t>
            </a:r>
            <a:r>
              <a:rPr lang="fr-FR" dirty="0"/>
              <a:t> y </a:t>
            </a:r>
            <a:r>
              <a:rPr lang="fr-FR" dirty="0" err="1"/>
              <a:t>optimizado</a:t>
            </a:r>
            <a:r>
              <a:rPr lang="fr-FR" dirty="0"/>
              <a:t>, </a:t>
            </a:r>
            <a:r>
              <a:rPr lang="fr-FR" dirty="0" err="1"/>
              <a:t>indicadores</a:t>
            </a:r>
            <a:r>
              <a:rPr lang="fr-FR" dirty="0"/>
              <a:t> digitales y </a:t>
            </a:r>
            <a:r>
              <a:rPr lang="fr-FR" dirty="0" err="1"/>
              <a:t>diferentes</a:t>
            </a:r>
            <a:r>
              <a:rPr lang="fr-FR" dirty="0"/>
              <a:t> </a:t>
            </a:r>
            <a:r>
              <a:rPr lang="fr-FR" dirty="0" err="1"/>
              <a:t>botones</a:t>
            </a:r>
            <a:r>
              <a:rPr lang="fr-FR" dirty="0"/>
              <a:t> </a:t>
            </a:r>
            <a:r>
              <a:rPr lang="fr-FR" dirty="0" err="1"/>
              <a:t>fueron</a:t>
            </a:r>
            <a:r>
              <a:rPr lang="fr-FR" dirty="0"/>
              <a:t> </a:t>
            </a:r>
            <a:r>
              <a:rPr lang="fr-FR" dirty="0" err="1"/>
              <a:t>añadidos</a:t>
            </a:r>
            <a:r>
              <a:rPr lang="fr-FR" dirty="0"/>
              <a:t>, </a:t>
            </a:r>
            <a:r>
              <a:rPr lang="fr-FR" dirty="0" err="1"/>
              <a:t>nuevas</a:t>
            </a:r>
            <a:r>
              <a:rPr lang="fr-FR" dirty="0"/>
              <a:t> </a:t>
            </a:r>
            <a:r>
              <a:rPr lang="fr-FR" dirty="0" err="1"/>
              <a:t>tecnologías</a:t>
            </a:r>
            <a:r>
              <a:rPr lang="fr-FR" dirty="0"/>
              <a:t> </a:t>
            </a:r>
            <a:r>
              <a:rPr lang="fr-FR" dirty="0" err="1"/>
              <a:t>fueron</a:t>
            </a:r>
            <a:r>
              <a:rPr lang="fr-FR" dirty="0"/>
              <a:t> </a:t>
            </a:r>
            <a:r>
              <a:rPr lang="fr-FR" dirty="0" err="1"/>
              <a:t>integradas</a:t>
            </a:r>
            <a:r>
              <a:rPr lang="fr-FR" dirty="0"/>
              <a:t> (</a:t>
            </a:r>
            <a:r>
              <a:rPr lang="fr-FR" dirty="0" err="1"/>
              <a:t>arrancadores</a:t>
            </a:r>
            <a:r>
              <a:rPr lang="fr-FR" dirty="0"/>
              <a:t> motores…).</a:t>
            </a:r>
          </a:p>
          <a:p>
            <a:pPr algn="just"/>
            <a:r>
              <a:rPr lang="fr-FR" dirty="0"/>
              <a:t>Para este </a:t>
            </a:r>
            <a:r>
              <a:rPr lang="fr-FR" dirty="0" err="1"/>
              <a:t>tema</a:t>
            </a:r>
            <a:r>
              <a:rPr lang="fr-FR" dirty="0"/>
              <a:t> </a:t>
            </a:r>
            <a:r>
              <a:rPr lang="fr-FR" dirty="0" err="1"/>
              <a:t>especialmente</a:t>
            </a:r>
            <a:r>
              <a:rPr lang="fr-FR" dirty="0"/>
              <a:t>, el </a:t>
            </a:r>
            <a:r>
              <a:rPr lang="fr-FR" dirty="0" err="1"/>
              <a:t>servicio</a:t>
            </a:r>
            <a:r>
              <a:rPr lang="fr-FR" dirty="0"/>
              <a:t> cliente se apoya en las </a:t>
            </a:r>
            <a:r>
              <a:rPr lang="fr-FR" dirty="0" err="1"/>
              <a:t>competencias</a:t>
            </a:r>
            <a:r>
              <a:rPr lang="fr-FR" dirty="0"/>
              <a:t> de los </a:t>
            </a:r>
            <a:r>
              <a:rPr lang="fr-FR" dirty="0" err="1"/>
              <a:t>expertos</a:t>
            </a:r>
            <a:r>
              <a:rPr lang="fr-FR" dirty="0"/>
              <a:t> en </a:t>
            </a:r>
            <a:r>
              <a:rPr lang="fr-FR" dirty="0" err="1"/>
              <a:t>electricidad</a:t>
            </a:r>
            <a:r>
              <a:rPr lang="fr-FR" dirty="0"/>
              <a:t> de GOAVEC.</a:t>
            </a:r>
          </a:p>
          <a:p>
            <a:pPr algn="just"/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60A3824-E9AB-4CD1-9FBF-22B017AE35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303" y="621743"/>
            <a:ext cx="1108106" cy="90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418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4A0359A-765D-4B2A-BD9B-3C97980FF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60586" y="2807479"/>
            <a:ext cx="3478402" cy="2608801"/>
          </a:xfrm>
          <a:prstGeom prst="rect">
            <a:avLst/>
          </a:prstGeom>
          <a:ln w="19050">
            <a:solidFill>
              <a:schemeClr val="accent2"/>
            </a:solidFill>
          </a:ln>
          <a:scene3d>
            <a:camera prst="perspectiveBelow"/>
            <a:lightRig rig="threePt" dir="t"/>
          </a:scene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D49FA9D-D5AE-4026-908F-F45AB668E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68717" y="2489903"/>
            <a:ext cx="3478403" cy="2608803"/>
          </a:xfrm>
          <a:prstGeom prst="rect">
            <a:avLst/>
          </a:prstGeom>
          <a:ln>
            <a:solidFill>
              <a:schemeClr val="accent2"/>
            </a:solidFill>
          </a:ln>
          <a:scene3d>
            <a:camera prst="perspectiveBelow"/>
            <a:lightRig rig="threePt" dir="t"/>
          </a:scene3d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5363108-F28A-494F-825C-3030EF6896DE}"/>
              </a:ext>
            </a:extLst>
          </p:cNvPr>
          <p:cNvSpPr txBox="1"/>
          <p:nvPr/>
        </p:nvSpPr>
        <p:spPr>
          <a:xfrm>
            <a:off x="134223" y="1884558"/>
            <a:ext cx="55687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Aislamiento</a:t>
            </a:r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tanque </a:t>
            </a:r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existente</a:t>
            </a:r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un </a:t>
            </a:r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espacio</a:t>
            </a:r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limitado</a:t>
            </a:r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B0B4911-96BB-4DF1-A175-5CADC91C5741}"/>
              </a:ext>
            </a:extLst>
          </p:cNvPr>
          <p:cNvSpPr txBox="1"/>
          <p:nvPr/>
        </p:nvSpPr>
        <p:spPr>
          <a:xfrm>
            <a:off x="318781" y="2952291"/>
            <a:ext cx="54778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/>
              <a:t>Este cliente </a:t>
            </a:r>
            <a:r>
              <a:rPr lang="fr-FR" sz="1600" dirty="0" err="1"/>
              <a:t>fabrica</a:t>
            </a:r>
            <a:r>
              <a:rPr lang="fr-FR" sz="1600" dirty="0"/>
              <a:t> </a:t>
            </a:r>
            <a:r>
              <a:rPr lang="fr-FR" sz="1600" dirty="0" err="1"/>
              <a:t>queso</a:t>
            </a:r>
            <a:r>
              <a:rPr lang="fr-FR" sz="1600" dirty="0"/>
              <a:t> y </a:t>
            </a:r>
            <a:r>
              <a:rPr lang="fr-FR" sz="1600" dirty="0" err="1"/>
              <a:t>tenía</a:t>
            </a:r>
            <a:r>
              <a:rPr lang="fr-FR" sz="1600" dirty="0"/>
              <a:t> </a:t>
            </a:r>
            <a:r>
              <a:rPr lang="fr-FR" sz="1600" dirty="0" err="1"/>
              <a:t>problemas</a:t>
            </a:r>
            <a:r>
              <a:rPr lang="fr-FR" sz="1600" dirty="0"/>
              <a:t> en </a:t>
            </a:r>
            <a:r>
              <a:rPr lang="fr-FR" sz="1600" dirty="0" err="1"/>
              <a:t>verano</a:t>
            </a:r>
            <a:r>
              <a:rPr lang="fr-FR" sz="1600" dirty="0"/>
              <a:t>: no </a:t>
            </a:r>
            <a:r>
              <a:rPr lang="fr-FR" sz="1600" dirty="0" err="1"/>
              <a:t>podía</a:t>
            </a:r>
            <a:r>
              <a:rPr lang="fr-FR" sz="1600" dirty="0"/>
              <a:t> </a:t>
            </a:r>
            <a:r>
              <a:rPr lang="fr-FR" sz="1600" dirty="0" err="1"/>
              <a:t>mantener</a:t>
            </a:r>
            <a:r>
              <a:rPr lang="fr-FR" sz="1600" dirty="0"/>
              <a:t> su </a:t>
            </a:r>
            <a:r>
              <a:rPr lang="fr-FR" sz="1600" dirty="0" err="1"/>
              <a:t>producto</a:t>
            </a:r>
            <a:r>
              <a:rPr lang="fr-FR" sz="1600" dirty="0"/>
              <a:t> a </a:t>
            </a:r>
            <a:r>
              <a:rPr lang="fr-FR" sz="1600" dirty="0" err="1"/>
              <a:t>temperatura</a:t>
            </a:r>
            <a:r>
              <a:rPr lang="fr-FR" sz="1600" dirty="0"/>
              <a:t> en el tanque a </a:t>
            </a:r>
            <a:r>
              <a:rPr lang="fr-FR" sz="1600" dirty="0" err="1"/>
              <a:t>pesar</a:t>
            </a:r>
            <a:r>
              <a:rPr lang="fr-FR" sz="1600" dirty="0"/>
              <a:t> de </a:t>
            </a:r>
            <a:r>
              <a:rPr lang="fr-FR" sz="1600" dirty="0" err="1"/>
              <a:t>una</a:t>
            </a:r>
            <a:r>
              <a:rPr lang="fr-FR" sz="1600" dirty="0"/>
              <a:t> </a:t>
            </a:r>
            <a:r>
              <a:rPr lang="fr-FR" sz="1600" dirty="0" err="1"/>
              <a:t>recirculación</a:t>
            </a:r>
            <a:r>
              <a:rPr lang="fr-FR" sz="1600" dirty="0"/>
              <a:t> </a:t>
            </a:r>
            <a:r>
              <a:rPr lang="fr-FR" sz="1600" dirty="0" err="1"/>
              <a:t>forzada</a:t>
            </a:r>
            <a:r>
              <a:rPr lang="fr-FR" sz="1600"/>
              <a:t>.</a:t>
            </a:r>
            <a:endParaRPr lang="fr-FR" sz="1600" dirty="0"/>
          </a:p>
          <a:p>
            <a:pPr algn="just"/>
            <a:r>
              <a:rPr lang="fr-FR" sz="1600" dirty="0"/>
              <a:t> Nuestra I &amp; D </a:t>
            </a:r>
            <a:r>
              <a:rPr lang="fr-FR" sz="1600" dirty="0" err="1"/>
              <a:t>hizó</a:t>
            </a:r>
            <a:r>
              <a:rPr lang="fr-FR" sz="1600" dirty="0"/>
              <a:t> </a:t>
            </a:r>
            <a:r>
              <a:rPr lang="fr-FR" sz="1600" dirty="0" err="1"/>
              <a:t>cálculos</a:t>
            </a:r>
            <a:r>
              <a:rPr lang="fr-FR" sz="1600" dirty="0"/>
              <a:t> para </a:t>
            </a:r>
            <a:r>
              <a:rPr lang="fr-FR" sz="1600" dirty="0" err="1"/>
              <a:t>saber</a:t>
            </a:r>
            <a:r>
              <a:rPr lang="fr-FR" sz="1600" dirty="0"/>
              <a:t> </a:t>
            </a:r>
            <a:r>
              <a:rPr lang="fr-FR" sz="1600" dirty="0" err="1"/>
              <a:t>como</a:t>
            </a:r>
            <a:r>
              <a:rPr lang="fr-FR" sz="1600" dirty="0"/>
              <a:t> se </a:t>
            </a:r>
            <a:r>
              <a:rPr lang="fr-FR" sz="1600" dirty="0" err="1"/>
              <a:t>podía</a:t>
            </a:r>
            <a:r>
              <a:rPr lang="fr-FR" sz="1600" dirty="0"/>
              <a:t> </a:t>
            </a:r>
            <a:r>
              <a:rPr lang="fr-FR" sz="1600" dirty="0" err="1"/>
              <a:t>mejorar</a:t>
            </a:r>
            <a:r>
              <a:rPr lang="fr-FR" sz="1600" dirty="0"/>
              <a:t> la </a:t>
            </a:r>
            <a:r>
              <a:rPr lang="fr-FR" sz="1600" dirty="0" err="1"/>
              <a:t>situación</a:t>
            </a:r>
            <a:r>
              <a:rPr lang="fr-FR" sz="1600" dirty="0"/>
              <a:t> con el </a:t>
            </a:r>
            <a:r>
              <a:rPr lang="fr-FR" sz="1600" dirty="0" err="1"/>
              <a:t>añadido</a:t>
            </a:r>
            <a:r>
              <a:rPr lang="fr-FR" sz="1600" dirty="0"/>
              <a:t> de un </a:t>
            </a:r>
            <a:r>
              <a:rPr lang="fr-FR" sz="1600" dirty="0" err="1"/>
              <a:t>aislamiento</a:t>
            </a:r>
            <a:r>
              <a:rPr lang="fr-FR" sz="1600" dirty="0"/>
              <a:t>, y </a:t>
            </a:r>
            <a:r>
              <a:rPr lang="fr-FR" sz="1600" dirty="0" err="1"/>
              <a:t>nuestros</a:t>
            </a:r>
            <a:r>
              <a:rPr lang="fr-FR" sz="1600" dirty="0"/>
              <a:t> </a:t>
            </a:r>
            <a:r>
              <a:rPr lang="fr-FR" sz="1600" dirty="0" err="1"/>
              <a:t>técnicos</a:t>
            </a:r>
            <a:r>
              <a:rPr lang="fr-FR" sz="1600" dirty="0"/>
              <a:t> </a:t>
            </a:r>
            <a:r>
              <a:rPr lang="fr-FR" sz="1600" dirty="0" err="1"/>
              <a:t>instalaron</a:t>
            </a:r>
            <a:r>
              <a:rPr lang="fr-FR" sz="1600" dirty="0"/>
              <a:t> la </a:t>
            </a:r>
            <a:r>
              <a:rPr lang="fr-FR" sz="1600" dirty="0" err="1"/>
              <a:t>envoltura</a:t>
            </a:r>
            <a:r>
              <a:rPr lang="fr-FR" sz="1600" dirty="0"/>
              <a:t> </a:t>
            </a:r>
            <a:r>
              <a:rPr lang="fr-FR" sz="1600" dirty="0" err="1"/>
              <a:t>alrededor</a:t>
            </a:r>
            <a:r>
              <a:rPr lang="fr-FR" sz="1600" dirty="0"/>
              <a:t> de la virola en los 2 tanques </a:t>
            </a:r>
            <a:r>
              <a:rPr lang="fr-FR" sz="1600" dirty="0" err="1"/>
              <a:t>fabricados</a:t>
            </a:r>
            <a:r>
              <a:rPr lang="fr-FR" sz="1600" dirty="0"/>
              <a:t> en 1992 y de </a:t>
            </a:r>
            <a:r>
              <a:rPr lang="fr-FR" sz="1600" dirty="0" err="1"/>
              <a:t>capacidad</a:t>
            </a:r>
            <a:r>
              <a:rPr lang="fr-FR" sz="1600" dirty="0"/>
              <a:t> 100 m3. Los </a:t>
            </a:r>
            <a:r>
              <a:rPr lang="fr-FR" sz="1600" dirty="0" err="1"/>
              <a:t>accesorios</a:t>
            </a:r>
            <a:r>
              <a:rPr lang="fr-FR" sz="1600" dirty="0"/>
              <a:t>, </a:t>
            </a:r>
            <a:r>
              <a:rPr lang="fr-FR" sz="1600" dirty="0" err="1"/>
              <a:t>tuberías</a:t>
            </a:r>
            <a:r>
              <a:rPr lang="fr-FR" sz="1600" dirty="0"/>
              <a:t> </a:t>
            </a:r>
            <a:r>
              <a:rPr lang="fr-FR" sz="1600" dirty="0" err="1"/>
              <a:t>fueron</a:t>
            </a:r>
            <a:r>
              <a:rPr lang="fr-FR" sz="1600" dirty="0"/>
              <a:t> </a:t>
            </a:r>
            <a:r>
              <a:rPr lang="fr-FR" sz="1600" dirty="0" err="1"/>
              <a:t>desconectados</a:t>
            </a:r>
            <a:r>
              <a:rPr lang="fr-FR" sz="1600" dirty="0"/>
              <a:t> e </a:t>
            </a:r>
            <a:r>
              <a:rPr lang="fr-FR" sz="1600" dirty="0" err="1"/>
              <a:t>instalados</a:t>
            </a:r>
            <a:r>
              <a:rPr lang="fr-FR" sz="1600" dirty="0"/>
              <a:t> de </a:t>
            </a:r>
            <a:r>
              <a:rPr lang="fr-FR" sz="1600" dirty="0" err="1"/>
              <a:t>nuevo</a:t>
            </a:r>
            <a:r>
              <a:rPr lang="fr-FR" sz="1600" dirty="0"/>
              <a:t> </a:t>
            </a:r>
            <a:r>
              <a:rPr lang="fr-FR" sz="1600" dirty="0" err="1"/>
              <a:t>después</a:t>
            </a:r>
            <a:r>
              <a:rPr lang="fr-FR" sz="1600" dirty="0"/>
              <a:t>. </a:t>
            </a:r>
            <a:r>
              <a:rPr lang="fr-FR" sz="1600" dirty="0" err="1"/>
              <a:t>Fue</a:t>
            </a:r>
            <a:r>
              <a:rPr lang="fr-FR" sz="1600" dirty="0"/>
              <a:t> </a:t>
            </a:r>
            <a:r>
              <a:rPr lang="fr-FR" sz="1600" dirty="0" err="1"/>
              <a:t>una</a:t>
            </a:r>
            <a:r>
              <a:rPr lang="fr-FR" sz="1600" dirty="0"/>
              <a:t> </a:t>
            </a:r>
            <a:r>
              <a:rPr lang="fr-FR" sz="1600" dirty="0" err="1"/>
              <a:t>operación</a:t>
            </a:r>
            <a:r>
              <a:rPr lang="fr-FR" sz="1600" dirty="0"/>
              <a:t> bastante </a:t>
            </a:r>
            <a:r>
              <a:rPr lang="fr-FR" sz="1600" dirty="0" err="1"/>
              <a:t>dificil</a:t>
            </a:r>
            <a:r>
              <a:rPr lang="fr-FR" sz="1600" dirty="0"/>
              <a:t> </a:t>
            </a:r>
            <a:r>
              <a:rPr lang="fr-FR" sz="1600" dirty="0" err="1"/>
              <a:t>debido</a:t>
            </a:r>
            <a:r>
              <a:rPr lang="fr-FR" sz="1600" dirty="0"/>
              <a:t> al </a:t>
            </a:r>
            <a:r>
              <a:rPr lang="fr-FR" sz="1600" dirty="0" err="1"/>
              <a:t>espacio</a:t>
            </a:r>
            <a:r>
              <a:rPr lang="fr-FR" sz="1600" dirty="0"/>
              <a:t> </a:t>
            </a:r>
            <a:r>
              <a:rPr lang="fr-FR" sz="1600" dirty="0" err="1"/>
              <a:t>muy</a:t>
            </a:r>
            <a:r>
              <a:rPr lang="fr-FR" sz="1600" dirty="0"/>
              <a:t> </a:t>
            </a:r>
            <a:r>
              <a:rPr lang="fr-FR" sz="1600" dirty="0" err="1"/>
              <a:t>pequeño</a:t>
            </a:r>
            <a:r>
              <a:rPr lang="fr-FR" sz="1600" dirty="0"/>
              <a:t> con los tanques </a:t>
            </a:r>
            <a:r>
              <a:rPr lang="fr-FR" sz="1600" dirty="0" err="1"/>
              <a:t>contiguos</a:t>
            </a:r>
            <a:r>
              <a:rPr lang="fr-FR" sz="1600" dirty="0"/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D9EB08D-7D85-4D4F-AAA9-B6A1CB336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125" y="405629"/>
            <a:ext cx="1108106" cy="90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40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CBE9237-B506-4C45-8D42-EC06017C7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02" y="630132"/>
            <a:ext cx="1108106" cy="9061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11A60AA-DB53-454E-B045-4E7840CB1EE2}"/>
              </a:ext>
            </a:extLst>
          </p:cNvPr>
          <p:cNvSpPr txBox="1"/>
          <p:nvPr/>
        </p:nvSpPr>
        <p:spPr>
          <a:xfrm>
            <a:off x="713065" y="2359577"/>
            <a:ext cx="4832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Reemplazo</a:t>
            </a:r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falda</a:t>
            </a:r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soporte</a:t>
            </a:r>
            <a:endParaRPr lang="fr-FR" sz="3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A62C919-1B24-40A2-A764-20433F324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40345" y="1624405"/>
            <a:ext cx="3041243" cy="2280932"/>
          </a:xfrm>
          <a:prstGeom prst="rect">
            <a:avLst/>
          </a:prstGeom>
          <a:ln w="19050">
            <a:solidFill>
              <a:schemeClr val="accent2"/>
            </a:solidFill>
          </a:ln>
          <a:scene3d>
            <a:camera prst="perspectiveRight"/>
            <a:lightRig rig="threePt" dir="t"/>
          </a:scene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286B9A1-FBED-41E5-9D6B-EAA9EBB98F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26"/>
          <a:stretch/>
        </p:blipFill>
        <p:spPr>
          <a:xfrm>
            <a:off x="5958016" y="805922"/>
            <a:ext cx="2862485" cy="2871132"/>
          </a:xfrm>
          <a:prstGeom prst="rect">
            <a:avLst/>
          </a:prstGeom>
          <a:ln w="19050">
            <a:solidFill>
              <a:schemeClr val="accent2"/>
            </a:solidFill>
          </a:ln>
          <a:scene3d>
            <a:camera prst="perspectiveRight"/>
            <a:lightRig rig="threePt" dir="t"/>
          </a:scene3d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9303EB1-E0F0-4F80-AFD4-3143F722AF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6"/>
          <a:stretch/>
        </p:blipFill>
        <p:spPr>
          <a:xfrm rot="5400000">
            <a:off x="6267572" y="3990567"/>
            <a:ext cx="2631112" cy="2280932"/>
          </a:xfrm>
          <a:prstGeom prst="rect">
            <a:avLst/>
          </a:prstGeom>
          <a:ln w="19050">
            <a:solidFill>
              <a:schemeClr val="accent2"/>
            </a:solidFill>
          </a:ln>
          <a:scene3d>
            <a:camera prst="perspectiveBelow"/>
            <a:lightRig rig="threePt" dir="t"/>
          </a:scene3d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24592C1-417B-4A11-A718-A0F86BC17A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00" y="4285493"/>
            <a:ext cx="2427215" cy="1820411"/>
          </a:xfrm>
          <a:prstGeom prst="rect">
            <a:avLst/>
          </a:prstGeom>
          <a:ln w="19050">
            <a:solidFill>
              <a:schemeClr val="accent2"/>
            </a:solidFill>
          </a:ln>
          <a:scene3d>
            <a:camera prst="perspectiveRight"/>
            <a:lightRig rig="threePt" dir="t"/>
          </a:scene3d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CB8BE82-E5BB-4C57-A6DF-9FE2B83B10C2}"/>
              </a:ext>
            </a:extLst>
          </p:cNvPr>
          <p:cNvSpPr txBox="1"/>
          <p:nvPr/>
        </p:nvSpPr>
        <p:spPr>
          <a:xfrm>
            <a:off x="462355" y="3519437"/>
            <a:ext cx="4906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Las </a:t>
            </a:r>
            <a:r>
              <a:rPr lang="fr-FR" dirty="0" err="1"/>
              <a:t>cinturas</a:t>
            </a:r>
            <a:r>
              <a:rPr lang="fr-FR" dirty="0"/>
              <a:t> </a:t>
            </a:r>
            <a:r>
              <a:rPr lang="fr-FR" dirty="0" err="1"/>
              <a:t>dentro</a:t>
            </a:r>
            <a:r>
              <a:rPr lang="fr-FR" dirty="0"/>
              <a:t> de la </a:t>
            </a:r>
            <a:r>
              <a:rPr lang="fr-FR" dirty="0" err="1"/>
              <a:t>falda</a:t>
            </a:r>
            <a:r>
              <a:rPr lang="fr-FR" dirty="0"/>
              <a:t> </a:t>
            </a:r>
            <a:r>
              <a:rPr lang="fr-FR" dirty="0" err="1"/>
              <a:t>estaban</a:t>
            </a:r>
            <a:r>
              <a:rPr lang="fr-FR" dirty="0"/>
              <a:t> en </a:t>
            </a:r>
            <a:r>
              <a:rPr lang="fr-FR" dirty="0" err="1"/>
              <a:t>muy</a:t>
            </a:r>
            <a:r>
              <a:rPr lang="fr-FR" dirty="0"/>
              <a:t> mal </a:t>
            </a:r>
            <a:r>
              <a:rPr lang="fr-FR" dirty="0" err="1"/>
              <a:t>estado</a:t>
            </a:r>
            <a:r>
              <a:rPr lang="fr-FR" dirty="0"/>
              <a:t>. En 3 tanques, se </a:t>
            </a:r>
            <a:r>
              <a:rPr lang="fr-FR" dirty="0" err="1"/>
              <a:t>aplastaban</a:t>
            </a:r>
            <a:r>
              <a:rPr lang="fr-FR" dirty="0"/>
              <a:t> (</a:t>
            </a:r>
            <a:r>
              <a:rPr lang="fr-FR" dirty="0" err="1"/>
              <a:t>estrellaban</a:t>
            </a:r>
            <a:r>
              <a:rPr lang="fr-FR" dirty="0"/>
              <a:t>). </a:t>
            </a:r>
            <a:r>
              <a:rPr lang="fr-FR" dirty="0" err="1"/>
              <a:t>Fueron</a:t>
            </a:r>
            <a:r>
              <a:rPr lang="fr-FR" dirty="0"/>
              <a:t> </a:t>
            </a:r>
            <a:r>
              <a:rPr lang="fr-FR" dirty="0" err="1"/>
              <a:t>desmontadas</a:t>
            </a:r>
            <a:r>
              <a:rPr lang="fr-FR" dirty="0"/>
              <a:t> y </a:t>
            </a:r>
            <a:r>
              <a:rPr lang="fr-FR" dirty="0" err="1"/>
              <a:t>reemplazadas</a:t>
            </a:r>
            <a:r>
              <a:rPr lang="fr-FR" dirty="0"/>
              <a:t> en </a:t>
            </a:r>
            <a:r>
              <a:rPr lang="fr-FR" dirty="0" err="1"/>
              <a:t>sitio</a:t>
            </a:r>
            <a:r>
              <a:rPr lang="fr-FR" dirty="0"/>
              <a:t> con </a:t>
            </a:r>
            <a:r>
              <a:rPr lang="fr-FR" dirty="0" err="1"/>
              <a:t>faldas</a:t>
            </a:r>
            <a:r>
              <a:rPr lang="fr-FR" dirty="0"/>
              <a:t> </a:t>
            </a:r>
            <a:r>
              <a:rPr lang="fr-FR" dirty="0" err="1"/>
              <a:t>preparadas</a:t>
            </a:r>
            <a:r>
              <a:rPr lang="fr-FR" dirty="0"/>
              <a:t> en </a:t>
            </a:r>
            <a:r>
              <a:rPr lang="fr-FR" dirty="0" err="1"/>
              <a:t>nuestros</a:t>
            </a:r>
            <a:r>
              <a:rPr lang="fr-FR" dirty="0"/>
              <a:t> </a:t>
            </a:r>
            <a:r>
              <a:rPr lang="fr-FR" dirty="0" err="1"/>
              <a:t>talleres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6453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1D8D5D6-3574-4509-987D-005F4BE012B2}"/>
              </a:ext>
            </a:extLst>
          </p:cNvPr>
          <p:cNvSpPr txBox="1"/>
          <p:nvPr/>
        </p:nvSpPr>
        <p:spPr>
          <a:xfrm>
            <a:off x="1384662" y="1940128"/>
            <a:ext cx="35988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de </a:t>
            </a:r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circuitos</a:t>
            </a:r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media </a:t>
            </a:r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cáscaras</a:t>
            </a:r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»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A9CF309-9415-452D-8578-0B1B9FE14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02" y="630132"/>
            <a:ext cx="1108106" cy="90618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B53F216-8C1F-4A75-B1BD-97FCF20DC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35561" y="2747066"/>
            <a:ext cx="3186653" cy="2389990"/>
          </a:xfrm>
          <a:prstGeom prst="rect">
            <a:avLst/>
          </a:prstGeom>
          <a:ln w="19050">
            <a:solidFill>
              <a:schemeClr val="accent2"/>
            </a:solidFill>
          </a:ln>
          <a:scene3d>
            <a:camera prst="perspectiveRight"/>
            <a:lightRig rig="threePt" dir="t"/>
          </a:scene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37B2A75-0B57-46F5-A613-0B4A43AE6C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21436" y="3260143"/>
            <a:ext cx="3309691" cy="2482268"/>
          </a:xfrm>
          <a:prstGeom prst="rect">
            <a:avLst/>
          </a:prstGeom>
          <a:ln w="19050">
            <a:solidFill>
              <a:schemeClr val="accent2"/>
            </a:solidFill>
          </a:ln>
          <a:scene3d>
            <a:camera prst="perspectiveRight"/>
            <a:lightRig rig="threePt" dir="t"/>
          </a:scene3d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EFFE253-D8DE-474D-88C2-7F64EA928E95}"/>
              </a:ext>
            </a:extLst>
          </p:cNvPr>
          <p:cNvSpPr txBox="1"/>
          <p:nvPr/>
        </p:nvSpPr>
        <p:spPr>
          <a:xfrm>
            <a:off x="730802" y="3202913"/>
            <a:ext cx="49065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Este cliente </a:t>
            </a:r>
            <a:r>
              <a:rPr lang="fr-FR" dirty="0" err="1"/>
              <a:t>fabrica</a:t>
            </a:r>
            <a:r>
              <a:rPr lang="fr-FR" dirty="0"/>
              <a:t> </a:t>
            </a:r>
            <a:r>
              <a:rPr lang="fr-FR" dirty="0" err="1"/>
              <a:t>caramelo</a:t>
            </a:r>
            <a:r>
              <a:rPr lang="fr-FR" dirty="0"/>
              <a:t>, los </a:t>
            </a:r>
            <a:r>
              <a:rPr lang="fr-FR" dirty="0" err="1"/>
              <a:t>circuitos</a:t>
            </a:r>
            <a:r>
              <a:rPr lang="fr-FR" dirty="0"/>
              <a:t> en sus tanques </a:t>
            </a:r>
            <a:r>
              <a:rPr lang="fr-FR" dirty="0" err="1"/>
              <a:t>trabajan</a:t>
            </a:r>
            <a:r>
              <a:rPr lang="fr-FR" dirty="0"/>
              <a:t> con </a:t>
            </a:r>
            <a:r>
              <a:rPr lang="fr-FR" dirty="0" err="1"/>
              <a:t>una</a:t>
            </a:r>
            <a:r>
              <a:rPr lang="fr-FR" dirty="0"/>
              <a:t> </a:t>
            </a:r>
            <a:r>
              <a:rPr lang="fr-FR" dirty="0" err="1"/>
              <a:t>presión</a:t>
            </a:r>
            <a:r>
              <a:rPr lang="fr-FR" dirty="0"/>
              <a:t> </a:t>
            </a:r>
            <a:r>
              <a:rPr lang="fr-FR" dirty="0" err="1"/>
              <a:t>hasta</a:t>
            </a:r>
            <a:r>
              <a:rPr lang="fr-FR" dirty="0"/>
              <a:t> 15 bar.</a:t>
            </a:r>
          </a:p>
          <a:p>
            <a:pPr algn="just"/>
            <a:endParaRPr lang="fr-FR" dirty="0"/>
          </a:p>
          <a:p>
            <a:pPr algn="just"/>
            <a:r>
              <a:rPr lang="fr-FR" dirty="0" err="1"/>
              <a:t>Nuestros</a:t>
            </a:r>
            <a:r>
              <a:rPr lang="fr-FR" dirty="0"/>
              <a:t> </a:t>
            </a:r>
            <a:r>
              <a:rPr lang="fr-FR" dirty="0" err="1"/>
              <a:t>técnicos</a:t>
            </a:r>
            <a:r>
              <a:rPr lang="fr-FR" dirty="0"/>
              <a:t> y </a:t>
            </a:r>
            <a:r>
              <a:rPr lang="fr-FR" dirty="0" err="1"/>
              <a:t>controladores</a:t>
            </a:r>
            <a:r>
              <a:rPr lang="fr-FR" dirty="0"/>
              <a:t> </a:t>
            </a:r>
            <a:r>
              <a:rPr lang="fr-FR" dirty="0" err="1"/>
              <a:t>hicieron</a:t>
            </a:r>
            <a:r>
              <a:rPr lang="fr-FR" dirty="0"/>
              <a:t> un control 100 % de los </a:t>
            </a:r>
            <a:r>
              <a:rPr lang="fr-FR" dirty="0" err="1"/>
              <a:t>circuitos</a:t>
            </a:r>
            <a:r>
              <a:rPr lang="fr-FR" dirty="0"/>
              <a:t> para </a:t>
            </a:r>
            <a:r>
              <a:rPr lang="fr-FR" dirty="0" err="1"/>
              <a:t>comprobar</a:t>
            </a:r>
            <a:r>
              <a:rPr lang="fr-FR" dirty="0"/>
              <a:t> su </a:t>
            </a:r>
            <a:r>
              <a:rPr lang="fr-FR" dirty="0" err="1"/>
              <a:t>estado</a:t>
            </a:r>
            <a:r>
              <a:rPr lang="fr-FR" dirty="0"/>
              <a:t> real y ver si </a:t>
            </a:r>
            <a:r>
              <a:rPr lang="fr-FR" dirty="0" err="1"/>
              <a:t>necesitaban</a:t>
            </a:r>
            <a:r>
              <a:rPr lang="fr-FR" dirty="0"/>
              <a:t> </a:t>
            </a:r>
            <a:r>
              <a:rPr lang="fr-FR" dirty="0" err="1"/>
              <a:t>una</a:t>
            </a:r>
            <a:r>
              <a:rPr lang="fr-FR" dirty="0"/>
              <a:t> </a:t>
            </a:r>
            <a:r>
              <a:rPr lang="fr-FR" dirty="0" err="1"/>
              <a:t>reparación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6047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558A6B0-A491-4FF9-8481-1AB8465706FF}"/>
              </a:ext>
            </a:extLst>
          </p:cNvPr>
          <p:cNvSpPr txBox="1"/>
          <p:nvPr/>
        </p:nvSpPr>
        <p:spPr>
          <a:xfrm>
            <a:off x="897623" y="1864627"/>
            <a:ext cx="4278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Revamping</a:t>
            </a:r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instalación</a:t>
            </a:r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agitación</a:t>
            </a:r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magnética</a:t>
            </a:r>
            <a:endParaRPr lang="fr-FR" sz="3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F3A9B76-7C7E-49A7-9157-4BCCBE578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49" y="554631"/>
            <a:ext cx="1108106" cy="90618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2051005-74FB-47CC-B6E6-DE8A246B61BA}"/>
              </a:ext>
            </a:extLst>
          </p:cNvPr>
          <p:cNvSpPr txBox="1"/>
          <p:nvPr/>
        </p:nvSpPr>
        <p:spPr>
          <a:xfrm>
            <a:off x="730802" y="3202913"/>
            <a:ext cx="4906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En </a:t>
            </a:r>
            <a:r>
              <a:rPr lang="fr-FR" dirty="0" err="1"/>
              <a:t>esta</a:t>
            </a:r>
            <a:r>
              <a:rPr lang="fr-FR" dirty="0"/>
              <a:t> planta </a:t>
            </a:r>
            <a:r>
              <a:rPr lang="fr-FR" dirty="0" err="1"/>
              <a:t>nuestros</a:t>
            </a:r>
            <a:r>
              <a:rPr lang="fr-FR" dirty="0"/>
              <a:t> </a:t>
            </a:r>
            <a:r>
              <a:rPr lang="fr-FR" dirty="0" err="1"/>
              <a:t>técnicos</a:t>
            </a:r>
            <a:r>
              <a:rPr lang="fr-FR" dirty="0"/>
              <a:t> </a:t>
            </a:r>
            <a:r>
              <a:rPr lang="fr-FR" dirty="0" err="1"/>
              <a:t>reemplazaron</a:t>
            </a:r>
            <a:r>
              <a:rPr lang="fr-FR" dirty="0"/>
              <a:t> un </a:t>
            </a:r>
            <a:r>
              <a:rPr lang="fr-FR" dirty="0" err="1"/>
              <a:t>sistema</a:t>
            </a:r>
            <a:r>
              <a:rPr lang="fr-FR" dirty="0"/>
              <a:t> de rotor stator que no </a:t>
            </a:r>
            <a:r>
              <a:rPr lang="fr-FR" dirty="0" err="1"/>
              <a:t>satisfacía</a:t>
            </a:r>
            <a:r>
              <a:rPr lang="fr-FR" dirty="0"/>
              <a:t> al cliente </a:t>
            </a:r>
            <a:r>
              <a:rPr lang="fr-FR" dirty="0" err="1"/>
              <a:t>por</a:t>
            </a:r>
            <a:r>
              <a:rPr lang="fr-FR" dirty="0"/>
              <a:t> </a:t>
            </a:r>
            <a:r>
              <a:rPr lang="fr-FR" dirty="0" err="1"/>
              <a:t>una</a:t>
            </a:r>
            <a:r>
              <a:rPr lang="fr-FR" dirty="0"/>
              <a:t> </a:t>
            </a:r>
            <a:r>
              <a:rPr lang="fr-FR" dirty="0" err="1"/>
              <a:t>nueva</a:t>
            </a:r>
            <a:r>
              <a:rPr lang="fr-FR" dirty="0"/>
              <a:t> </a:t>
            </a:r>
            <a:r>
              <a:rPr lang="fr-FR" dirty="0" err="1"/>
              <a:t>agitación</a:t>
            </a:r>
            <a:r>
              <a:rPr lang="fr-FR" dirty="0"/>
              <a:t> </a:t>
            </a:r>
            <a:r>
              <a:rPr lang="fr-FR" dirty="0" err="1"/>
              <a:t>magnética</a:t>
            </a:r>
            <a:r>
              <a:rPr lang="fr-FR" dirty="0"/>
              <a:t>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0CB49D3-EEC6-4279-8D82-C65821D95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320" y="1622636"/>
            <a:ext cx="4689925" cy="3517444"/>
          </a:xfrm>
          <a:prstGeom prst="rect">
            <a:avLst/>
          </a:prstGeom>
          <a:ln w="19050">
            <a:solidFill>
              <a:schemeClr val="accent2"/>
            </a:solidFill>
          </a:ln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030639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F73F59E-3D09-4397-A521-39AF504BF2BA}"/>
              </a:ext>
            </a:extLst>
          </p:cNvPr>
          <p:cNvSpPr txBox="1"/>
          <p:nvPr/>
        </p:nvSpPr>
        <p:spPr>
          <a:xfrm>
            <a:off x="730802" y="1956906"/>
            <a:ext cx="44197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Mantenimiento</a:t>
            </a:r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un </a:t>
            </a:r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</a:t>
            </a:r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agitación</a:t>
            </a:r>
            <a:endParaRPr lang="fr-FR" sz="3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D47482C-4A78-4222-83E9-49566D0DD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02" y="630132"/>
            <a:ext cx="1108106" cy="90618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C9053EF-3EBC-4C08-9A6A-098A016F107F}"/>
              </a:ext>
            </a:extLst>
          </p:cNvPr>
          <p:cNvSpPr txBox="1"/>
          <p:nvPr/>
        </p:nvSpPr>
        <p:spPr>
          <a:xfrm>
            <a:off x="730802" y="3202913"/>
            <a:ext cx="4906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En este tanque de </a:t>
            </a:r>
            <a:r>
              <a:rPr lang="fr-FR" dirty="0" err="1"/>
              <a:t>cristalización</a:t>
            </a:r>
            <a:r>
              <a:rPr lang="fr-FR" dirty="0"/>
              <a:t> (planta </a:t>
            </a:r>
            <a:r>
              <a:rPr lang="fr-FR" dirty="0" err="1"/>
              <a:t>lechera</a:t>
            </a:r>
            <a:r>
              <a:rPr lang="fr-FR" dirty="0"/>
              <a:t> en los </a:t>
            </a:r>
            <a:r>
              <a:rPr lang="fr-FR" dirty="0" err="1"/>
              <a:t>Estados</a:t>
            </a:r>
            <a:r>
              <a:rPr lang="fr-FR" dirty="0"/>
              <a:t> Unidos), </a:t>
            </a:r>
            <a:r>
              <a:rPr lang="fr-FR" dirty="0" err="1"/>
              <a:t>nuestros</a:t>
            </a:r>
            <a:r>
              <a:rPr lang="fr-FR" dirty="0"/>
              <a:t> </a:t>
            </a:r>
            <a:r>
              <a:rPr lang="fr-FR" dirty="0" err="1"/>
              <a:t>técnicos</a:t>
            </a:r>
            <a:r>
              <a:rPr lang="fr-FR" dirty="0"/>
              <a:t> </a:t>
            </a:r>
            <a:r>
              <a:rPr lang="fr-FR" dirty="0" err="1"/>
              <a:t>hicieron</a:t>
            </a:r>
            <a:r>
              <a:rPr lang="fr-FR" dirty="0"/>
              <a:t> el </a:t>
            </a:r>
            <a:r>
              <a:rPr lang="fr-FR" dirty="0" err="1"/>
              <a:t>mantenimiento</a:t>
            </a:r>
            <a:r>
              <a:rPr lang="fr-FR" dirty="0"/>
              <a:t> de la </a:t>
            </a:r>
            <a:r>
              <a:rPr lang="fr-FR" dirty="0" err="1"/>
              <a:t>agitación</a:t>
            </a:r>
            <a:r>
              <a:rPr lang="fr-FR" dirty="0"/>
              <a:t> y </a:t>
            </a:r>
            <a:r>
              <a:rPr lang="fr-FR" dirty="0" err="1"/>
              <a:t>modificaron</a:t>
            </a:r>
            <a:r>
              <a:rPr lang="fr-FR" dirty="0"/>
              <a:t> el paso de </a:t>
            </a:r>
            <a:r>
              <a:rPr lang="fr-FR" dirty="0" err="1"/>
              <a:t>arból</a:t>
            </a:r>
            <a:r>
              <a:rPr lang="fr-FR" dirty="0"/>
              <a:t>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E3FDCA6-01B2-4FDB-BE5C-7F97F4BD8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577" y="2332823"/>
            <a:ext cx="4107051" cy="2804676"/>
          </a:xfrm>
          <a:prstGeom prst="rect">
            <a:avLst/>
          </a:prstGeom>
          <a:ln w="19050">
            <a:solidFill>
              <a:schemeClr val="accent2"/>
            </a:solidFill>
          </a:ln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142960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BE57E23-C155-465C-B533-C9F06BD8B1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05" t="40489" r="36145" b="10704"/>
          <a:stretch/>
        </p:blipFill>
        <p:spPr>
          <a:xfrm>
            <a:off x="7159383" y="2659310"/>
            <a:ext cx="4132200" cy="2390861"/>
          </a:xfrm>
          <a:prstGeom prst="rect">
            <a:avLst/>
          </a:prstGeom>
          <a:ln w="19050">
            <a:solidFill>
              <a:schemeClr val="accent2"/>
            </a:solidFill>
          </a:ln>
          <a:scene3d>
            <a:camera prst="perspectiveLeft"/>
            <a:lightRig rig="threePt" dir="t"/>
          </a:scene3d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16E479B-4CF6-4971-B031-97909F57F65E}"/>
              </a:ext>
            </a:extLst>
          </p:cNvPr>
          <p:cNvSpPr txBox="1"/>
          <p:nvPr/>
        </p:nvSpPr>
        <p:spPr>
          <a:xfrm>
            <a:off x="2853655" y="2299904"/>
            <a:ext cx="2273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Formación</a:t>
            </a:r>
            <a:endParaRPr lang="fr-FR" sz="3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1B419A9-3B09-4FDB-A1B3-822FFEE72963}"/>
              </a:ext>
            </a:extLst>
          </p:cNvPr>
          <p:cNvSpPr txBox="1"/>
          <p:nvPr/>
        </p:nvSpPr>
        <p:spPr>
          <a:xfrm>
            <a:off x="833307" y="3006372"/>
            <a:ext cx="6146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Un cliente </a:t>
            </a:r>
            <a:r>
              <a:rPr lang="fr-FR" dirty="0" err="1"/>
              <a:t>estadounidense</a:t>
            </a:r>
            <a:r>
              <a:rPr lang="fr-FR" dirty="0"/>
              <a:t> que </a:t>
            </a:r>
            <a:r>
              <a:rPr lang="fr-FR" dirty="0" err="1"/>
              <a:t>había</a:t>
            </a:r>
            <a:r>
              <a:rPr lang="fr-FR" dirty="0"/>
              <a:t> </a:t>
            </a:r>
            <a:r>
              <a:rPr lang="fr-FR" dirty="0" err="1"/>
              <a:t>comprado</a:t>
            </a:r>
            <a:r>
              <a:rPr lang="fr-FR" dirty="0"/>
              <a:t> </a:t>
            </a:r>
            <a:r>
              <a:rPr lang="fr-FR" dirty="0" err="1"/>
              <a:t>varios</a:t>
            </a:r>
            <a:r>
              <a:rPr lang="fr-FR" dirty="0"/>
              <a:t> tanques de </a:t>
            </a:r>
            <a:r>
              <a:rPr lang="fr-FR" dirty="0" err="1"/>
              <a:t>cristalización</a:t>
            </a:r>
            <a:r>
              <a:rPr lang="fr-FR" dirty="0"/>
              <a:t> nos </a:t>
            </a:r>
            <a:r>
              <a:rPr lang="fr-FR" dirty="0" err="1"/>
              <a:t>pidío</a:t>
            </a:r>
            <a:r>
              <a:rPr lang="fr-FR" dirty="0"/>
              <a:t> la </a:t>
            </a:r>
            <a:r>
              <a:rPr lang="fr-FR" dirty="0" err="1"/>
              <a:t>formación</a:t>
            </a:r>
            <a:r>
              <a:rPr lang="fr-FR" dirty="0"/>
              <a:t> de su </a:t>
            </a:r>
            <a:r>
              <a:rPr lang="fr-FR" dirty="0" err="1"/>
              <a:t>plantilla</a:t>
            </a:r>
            <a:r>
              <a:rPr lang="fr-FR" dirty="0"/>
              <a:t> de </a:t>
            </a:r>
            <a:r>
              <a:rPr lang="fr-FR" dirty="0" err="1"/>
              <a:t>producción</a:t>
            </a:r>
            <a:r>
              <a:rPr lang="fr-FR" dirty="0"/>
              <a:t> para el </a:t>
            </a:r>
            <a:r>
              <a:rPr lang="fr-FR" dirty="0" err="1"/>
              <a:t>mantenimiento</a:t>
            </a:r>
            <a:r>
              <a:rPr lang="fr-FR" dirty="0"/>
              <a:t> de las </a:t>
            </a:r>
            <a:r>
              <a:rPr lang="fr-FR" dirty="0" err="1"/>
              <a:t>agitaciones</a:t>
            </a:r>
            <a:r>
              <a:rPr lang="fr-FR" dirty="0"/>
              <a:t> en 2017.</a:t>
            </a:r>
          </a:p>
          <a:p>
            <a:pPr algn="just"/>
            <a:r>
              <a:rPr lang="fr-FR" dirty="0"/>
              <a:t> </a:t>
            </a:r>
            <a:r>
              <a:rPr lang="fr-FR" dirty="0" err="1"/>
              <a:t>Hicemos</a:t>
            </a:r>
            <a:r>
              <a:rPr lang="fr-FR" dirty="0"/>
              <a:t> 2 </a:t>
            </a:r>
            <a:r>
              <a:rPr lang="fr-FR" dirty="0" err="1"/>
              <a:t>sesiones</a:t>
            </a:r>
            <a:r>
              <a:rPr lang="fr-FR" dirty="0"/>
              <a:t>: un </a:t>
            </a:r>
            <a:r>
              <a:rPr lang="fr-FR" dirty="0" err="1"/>
              <a:t>grupo</a:t>
            </a:r>
            <a:r>
              <a:rPr lang="fr-FR" dirty="0"/>
              <a:t> </a:t>
            </a:r>
            <a:r>
              <a:rPr lang="fr-FR" dirty="0" err="1"/>
              <a:t>antés</a:t>
            </a:r>
            <a:r>
              <a:rPr lang="fr-FR" dirty="0"/>
              <a:t> de la </a:t>
            </a:r>
            <a:r>
              <a:rPr lang="fr-FR" dirty="0" err="1"/>
              <a:t>jornada</a:t>
            </a:r>
            <a:r>
              <a:rPr lang="fr-FR" dirty="0"/>
              <a:t> </a:t>
            </a:r>
            <a:r>
              <a:rPr lang="fr-FR" dirty="0" err="1"/>
              <a:t>laboral</a:t>
            </a:r>
            <a:r>
              <a:rPr lang="fr-FR" dirty="0"/>
              <a:t>, un </a:t>
            </a:r>
            <a:r>
              <a:rPr lang="fr-FR" dirty="0" err="1"/>
              <a:t>segundo</a:t>
            </a:r>
            <a:r>
              <a:rPr lang="fr-FR" dirty="0"/>
              <a:t> el </a:t>
            </a:r>
            <a:r>
              <a:rPr lang="fr-FR" dirty="0" err="1"/>
              <a:t>día</a:t>
            </a:r>
            <a:r>
              <a:rPr lang="fr-FR" dirty="0"/>
              <a:t> </a:t>
            </a:r>
            <a:r>
              <a:rPr lang="fr-FR" dirty="0" err="1"/>
              <a:t>siguiente</a:t>
            </a:r>
            <a:r>
              <a:rPr lang="fr-FR" dirty="0"/>
              <a:t> </a:t>
            </a:r>
            <a:r>
              <a:rPr lang="fr-FR" dirty="0" err="1"/>
              <a:t>después</a:t>
            </a:r>
            <a:r>
              <a:rPr lang="fr-FR" dirty="0"/>
              <a:t> de la </a:t>
            </a:r>
            <a:r>
              <a:rPr lang="fr-FR" dirty="0" err="1"/>
              <a:t>jornada</a:t>
            </a:r>
            <a:r>
              <a:rPr lang="fr-FR" dirty="0"/>
              <a:t>.</a:t>
            </a:r>
            <a:br>
              <a:rPr lang="fr-FR" dirty="0"/>
            </a:br>
            <a:r>
              <a:rPr lang="fr-FR" dirty="0"/>
              <a:t> </a:t>
            </a:r>
            <a:r>
              <a:rPr lang="fr-FR" dirty="0" err="1"/>
              <a:t>Formación</a:t>
            </a:r>
            <a:r>
              <a:rPr lang="fr-FR" dirty="0"/>
              <a:t> </a:t>
            </a:r>
            <a:r>
              <a:rPr lang="fr-FR" dirty="0" err="1"/>
              <a:t>teórica</a:t>
            </a:r>
            <a:r>
              <a:rPr lang="fr-FR" dirty="0"/>
              <a:t> y </a:t>
            </a:r>
            <a:r>
              <a:rPr lang="fr-FR" dirty="0" err="1"/>
              <a:t>después</a:t>
            </a:r>
            <a:r>
              <a:rPr lang="fr-FR" dirty="0"/>
              <a:t> </a:t>
            </a:r>
            <a:r>
              <a:rPr lang="fr-FR" dirty="0" err="1"/>
              <a:t>explicación</a:t>
            </a:r>
            <a:r>
              <a:rPr lang="fr-FR" dirty="0"/>
              <a:t> en planta.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55140EA-DCBF-4DAA-A41D-ED6FA5B93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1" y="462352"/>
            <a:ext cx="1108106" cy="90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80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BD41B46-C716-4F33-9EBD-66A57D096F1A}"/>
              </a:ext>
            </a:extLst>
          </p:cNvPr>
          <p:cNvSpPr txBox="1"/>
          <p:nvPr/>
        </p:nvSpPr>
        <p:spPr>
          <a:xfrm>
            <a:off x="3331389" y="1536316"/>
            <a:ext cx="4419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CONTACTO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612F308-3A50-462B-A4DC-178AAA982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02" y="630132"/>
            <a:ext cx="1108106" cy="90618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21C7E44-B1FB-4EDC-A646-DF03740C328F}"/>
              </a:ext>
            </a:extLst>
          </p:cNvPr>
          <p:cNvSpPr txBox="1"/>
          <p:nvPr/>
        </p:nvSpPr>
        <p:spPr>
          <a:xfrm>
            <a:off x="713064" y="2459362"/>
            <a:ext cx="9773175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u="sng" dirty="0" err="1"/>
              <a:t>Nuestro</a:t>
            </a:r>
            <a:r>
              <a:rPr lang="fr-FR" sz="3600" u="sng" dirty="0"/>
              <a:t> </a:t>
            </a:r>
            <a:r>
              <a:rPr lang="fr-FR" sz="3600" u="sng" dirty="0" err="1"/>
              <a:t>representante</a:t>
            </a:r>
            <a:r>
              <a:rPr lang="fr-FR" sz="3600" u="sng" dirty="0"/>
              <a:t> en Argentina :</a:t>
            </a:r>
          </a:p>
          <a:p>
            <a:pPr algn="ctr"/>
            <a:r>
              <a:rPr lang="fr-F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BIA CONSULT</a:t>
            </a:r>
          </a:p>
          <a:p>
            <a:pPr algn="ctr"/>
            <a:endParaRPr lang="fr-FR" sz="4400" dirty="0"/>
          </a:p>
          <a:p>
            <a:pPr algn="ctr"/>
            <a:r>
              <a:rPr lang="fr-FR" sz="4400" dirty="0"/>
              <a:t>Para </a:t>
            </a:r>
            <a:r>
              <a:rPr lang="fr-FR" sz="4400" dirty="0" err="1"/>
              <a:t>saber</a:t>
            </a:r>
            <a:r>
              <a:rPr lang="fr-FR" sz="4400" dirty="0"/>
              <a:t> </a:t>
            </a:r>
            <a:r>
              <a:rPr lang="fr-FR" sz="4400" dirty="0" err="1"/>
              <a:t>más</a:t>
            </a:r>
            <a:r>
              <a:rPr lang="fr-FR" sz="4400" dirty="0"/>
              <a:t>:</a:t>
            </a:r>
          </a:p>
          <a:p>
            <a:pPr algn="ctr"/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fr-FR" sz="3200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geps-serv</a:t>
            </a:r>
            <a:r>
              <a:rPr lang="fr-FR" sz="3200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ices.com</a:t>
            </a: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7012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F7E9B41-9959-4F7F-BB45-72FA21CF7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248" y="2558273"/>
            <a:ext cx="3301210" cy="2785513"/>
          </a:xfrm>
          <a:prstGeom prst="rect">
            <a:avLst/>
          </a:prstGeom>
          <a:ln w="19050">
            <a:solidFill>
              <a:schemeClr val="accent2"/>
            </a:solidFill>
          </a:ln>
          <a:scene3d>
            <a:camera prst="perspectiveLeft"/>
            <a:lightRig rig="threePt" dir="t"/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2922A88-7CDF-46AF-87E5-56688544B111}"/>
              </a:ext>
            </a:extLst>
          </p:cNvPr>
          <p:cNvSpPr txBox="1"/>
          <p:nvPr/>
        </p:nvSpPr>
        <p:spPr>
          <a:xfrm>
            <a:off x="285226" y="2718033"/>
            <a:ext cx="78017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/>
              <a:t>El </a:t>
            </a:r>
            <a:r>
              <a:rPr lang="fr-FR" sz="2000" dirty="0" err="1"/>
              <a:t>departamento</a:t>
            </a:r>
            <a:r>
              <a:rPr lang="fr-FR" sz="2000" dirty="0"/>
              <a:t> « </a:t>
            </a:r>
            <a:r>
              <a:rPr lang="fr-FR" sz="2000" dirty="0" err="1"/>
              <a:t>posventa</a:t>
            </a:r>
            <a:r>
              <a:rPr lang="fr-FR" sz="2000" dirty="0"/>
              <a:t> » de </a:t>
            </a:r>
            <a:r>
              <a:rPr lang="fr-FR" sz="2000" dirty="0" err="1"/>
              <a:t>Goavec</a:t>
            </a:r>
            <a:r>
              <a:rPr lang="fr-FR" sz="2000" dirty="0"/>
              <a:t> Engineering </a:t>
            </a:r>
            <a:r>
              <a:rPr lang="fr-FR" sz="2000" dirty="0" err="1"/>
              <a:t>fue</a:t>
            </a:r>
            <a:r>
              <a:rPr lang="fr-FR" sz="2000" dirty="0"/>
              <a:t> </a:t>
            </a:r>
            <a:r>
              <a:rPr lang="fr-FR" sz="2000" dirty="0" err="1"/>
              <a:t>creado</a:t>
            </a:r>
            <a:r>
              <a:rPr lang="fr-FR" sz="2000" dirty="0"/>
              <a:t> en 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1989.</a:t>
            </a:r>
          </a:p>
          <a:p>
            <a:endParaRPr lang="fr-FR" sz="2000" dirty="0"/>
          </a:p>
          <a:p>
            <a:pPr algn="just"/>
            <a:r>
              <a:rPr lang="fr-FR" sz="2000" dirty="0"/>
              <a:t>En 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</a:t>
            </a:r>
            <a:r>
              <a:rPr lang="fr-FR" sz="2000" dirty="0"/>
              <a:t>, la marca GEPS Services </a:t>
            </a:r>
            <a:r>
              <a:rPr lang="fr-FR" sz="2000" dirty="0" err="1"/>
              <a:t>fue</a:t>
            </a:r>
            <a:r>
              <a:rPr lang="fr-FR" sz="2000" dirty="0"/>
              <a:t> </a:t>
            </a:r>
            <a:r>
              <a:rPr lang="fr-FR" sz="2000" dirty="0" err="1"/>
              <a:t>registrada</a:t>
            </a:r>
            <a:r>
              <a:rPr lang="fr-FR" sz="2000" dirty="0"/>
              <a:t> </a:t>
            </a:r>
            <a:r>
              <a:rPr lang="fr-FR" sz="2000" dirty="0" err="1"/>
              <a:t>por</a:t>
            </a:r>
            <a:r>
              <a:rPr lang="fr-FR" sz="2000" dirty="0"/>
              <a:t> GOAVEC Engineering.</a:t>
            </a:r>
          </a:p>
          <a:p>
            <a:pPr algn="just"/>
            <a:r>
              <a:rPr lang="fr-FR" sz="2000" dirty="0" err="1"/>
              <a:t>Muchos</a:t>
            </a:r>
            <a:r>
              <a:rPr lang="fr-FR" sz="2000" dirty="0"/>
              <a:t> clientes </a:t>
            </a:r>
            <a:r>
              <a:rPr lang="fr-FR" sz="2000" dirty="0" err="1"/>
              <a:t>pensaban</a:t>
            </a:r>
            <a:r>
              <a:rPr lang="fr-FR" sz="2000" dirty="0"/>
              <a:t> que el </a:t>
            </a:r>
            <a:r>
              <a:rPr lang="fr-FR" sz="2000" dirty="0" err="1"/>
              <a:t>departamento</a:t>
            </a:r>
            <a:r>
              <a:rPr lang="fr-FR" sz="2000" dirty="0"/>
              <a:t> Cliente se </a:t>
            </a:r>
            <a:r>
              <a:rPr lang="fr-FR" sz="2000" dirty="0" err="1"/>
              <a:t>encargaba</a:t>
            </a:r>
            <a:r>
              <a:rPr lang="fr-FR" sz="2000" dirty="0"/>
              <a:t> de </a:t>
            </a:r>
            <a:r>
              <a:rPr lang="fr-FR" sz="2000" dirty="0" err="1"/>
              <a:t>modificar</a:t>
            </a:r>
            <a:r>
              <a:rPr lang="fr-FR" sz="2000" dirty="0"/>
              <a:t> </a:t>
            </a:r>
            <a:r>
              <a:rPr lang="fr-FR" sz="2000" dirty="0" err="1"/>
              <a:t>únicamente</a:t>
            </a:r>
            <a:r>
              <a:rPr lang="fr-FR" sz="2000" dirty="0"/>
              <a:t> los tanques de marca GOAVEC Engineering; un </a:t>
            </a:r>
            <a:r>
              <a:rPr lang="fr-FR" sz="2000" dirty="0" err="1"/>
              <a:t>objetivo</a:t>
            </a:r>
            <a:r>
              <a:rPr lang="fr-FR" sz="2000" dirty="0"/>
              <a:t> de </a:t>
            </a:r>
            <a:r>
              <a:rPr lang="fr-FR" sz="2000" dirty="0" err="1"/>
              <a:t>esta</a:t>
            </a:r>
            <a:r>
              <a:rPr lang="fr-FR" sz="2000" dirty="0"/>
              <a:t> marca </a:t>
            </a:r>
            <a:r>
              <a:rPr lang="fr-FR" sz="2000" dirty="0" err="1"/>
              <a:t>era</a:t>
            </a:r>
            <a:r>
              <a:rPr lang="fr-FR" sz="2000" dirty="0"/>
              <a:t> </a:t>
            </a:r>
            <a:r>
              <a:rPr lang="fr-FR" sz="2000" dirty="0" err="1"/>
              <a:t>hacer</a:t>
            </a:r>
            <a:r>
              <a:rPr lang="fr-FR" sz="2000" dirty="0"/>
              <a:t> </a:t>
            </a:r>
            <a:r>
              <a:rPr lang="fr-FR" sz="2000" dirty="0" err="1"/>
              <a:t>entender</a:t>
            </a:r>
            <a:r>
              <a:rPr lang="fr-FR" sz="2000" dirty="0"/>
              <a:t> que </a:t>
            </a:r>
            <a:r>
              <a:rPr lang="fr-FR" sz="2000" dirty="0" err="1"/>
              <a:t>podíamos</a:t>
            </a:r>
            <a:r>
              <a:rPr lang="fr-FR" sz="2000" dirty="0"/>
              <a:t> </a:t>
            </a:r>
            <a:r>
              <a:rPr lang="fr-FR" sz="2000" dirty="0" err="1"/>
              <a:t>trabajar</a:t>
            </a:r>
            <a:r>
              <a:rPr lang="fr-FR" sz="2000" dirty="0"/>
              <a:t> sobre </a:t>
            </a:r>
            <a:r>
              <a:rPr lang="fr-FR" sz="2000" dirty="0" err="1"/>
              <a:t>todas</a:t>
            </a:r>
            <a:r>
              <a:rPr lang="fr-FR" sz="2000" dirty="0"/>
              <a:t> marcas de tanques e </a:t>
            </a:r>
            <a:r>
              <a:rPr lang="fr-FR" sz="2000" dirty="0" err="1"/>
              <a:t>instalaciones</a:t>
            </a:r>
            <a:r>
              <a:rPr lang="fr-FR" sz="2000" dirty="0"/>
              <a:t> </a:t>
            </a:r>
            <a:r>
              <a:rPr lang="fr-FR" sz="2000" dirty="0" err="1"/>
              <a:t>proceso</a:t>
            </a:r>
            <a:r>
              <a:rPr lang="fr-FR" sz="2000" dirty="0"/>
              <a:t>, </a:t>
            </a:r>
            <a:r>
              <a:rPr lang="fr-FR" sz="2000" dirty="0" err="1"/>
              <a:t>por</a:t>
            </a:r>
            <a:r>
              <a:rPr lang="fr-FR" sz="2000" dirty="0"/>
              <a:t> la </a:t>
            </a:r>
            <a:r>
              <a:rPr lang="fr-FR" sz="2000" dirty="0" err="1"/>
              <a:t>distinción</a:t>
            </a:r>
            <a:r>
              <a:rPr lang="fr-FR" sz="2000" dirty="0"/>
              <a:t> de los 2 nombres.</a:t>
            </a:r>
          </a:p>
          <a:p>
            <a:pPr algn="just"/>
            <a:endParaRPr lang="fr-FR" sz="2000" dirty="0"/>
          </a:p>
          <a:p>
            <a:pPr algn="just"/>
            <a:r>
              <a:rPr lang="fr-FR" sz="2000" dirty="0" err="1"/>
              <a:t>Progresivamente</a:t>
            </a:r>
            <a:r>
              <a:rPr lang="fr-FR" sz="2000" dirty="0"/>
              <a:t>, GEPS </a:t>
            </a:r>
            <a:r>
              <a:rPr lang="fr-FR" sz="2000" dirty="0" err="1"/>
              <a:t>tuvo</a:t>
            </a:r>
            <a:r>
              <a:rPr lang="fr-FR" sz="2000" dirty="0"/>
              <a:t> su </a:t>
            </a:r>
            <a:r>
              <a:rPr lang="fr-FR" sz="2000" dirty="0" err="1"/>
              <a:t>propio</a:t>
            </a:r>
            <a:r>
              <a:rPr lang="fr-FR" sz="2000" dirty="0"/>
              <a:t> </a:t>
            </a:r>
            <a:r>
              <a:rPr lang="fr-FR" sz="2000" dirty="0" err="1"/>
              <a:t>sitio</a:t>
            </a:r>
            <a:r>
              <a:rPr lang="fr-FR" sz="2000" dirty="0"/>
              <a:t> internet, </a:t>
            </a:r>
            <a:r>
              <a:rPr lang="fr-FR" sz="2000" dirty="0" err="1"/>
              <a:t>desarolló</a:t>
            </a:r>
            <a:r>
              <a:rPr lang="fr-FR" sz="2000" dirty="0"/>
              <a:t> su </a:t>
            </a:r>
            <a:r>
              <a:rPr lang="fr-FR" sz="2000" dirty="0" err="1"/>
              <a:t>activad</a:t>
            </a:r>
            <a:r>
              <a:rPr lang="fr-FR" sz="2000" dirty="0"/>
              <a:t> </a:t>
            </a:r>
            <a:r>
              <a:rPr lang="fr-FR" sz="2000" dirty="0" err="1"/>
              <a:t>comercial</a:t>
            </a:r>
            <a:r>
              <a:rPr lang="fr-FR" sz="2000" dirty="0"/>
              <a:t> y </a:t>
            </a:r>
            <a:r>
              <a:rPr lang="fr-FR" sz="2000" dirty="0" err="1"/>
              <a:t>fue</a:t>
            </a:r>
            <a:r>
              <a:rPr lang="fr-FR" sz="2000" dirty="0"/>
              <a:t> </a:t>
            </a:r>
            <a:r>
              <a:rPr lang="fr-FR" sz="2000" dirty="0" err="1"/>
              <a:t>representada</a:t>
            </a:r>
            <a:r>
              <a:rPr lang="fr-FR" sz="2000" dirty="0"/>
              <a:t> en las </a:t>
            </a:r>
            <a:r>
              <a:rPr lang="fr-FR" sz="2000" dirty="0" err="1"/>
              <a:t>diferentes</a:t>
            </a:r>
            <a:r>
              <a:rPr lang="fr-FR" sz="2000" dirty="0"/>
              <a:t> </a:t>
            </a:r>
            <a:r>
              <a:rPr lang="fr-FR" sz="2000" dirty="0" err="1"/>
              <a:t>ferías</a:t>
            </a:r>
            <a:r>
              <a:rPr lang="fr-FR" sz="2000" dirty="0"/>
              <a:t>…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FC56412-42B3-4F78-9A6E-3887EA064811}"/>
              </a:ext>
            </a:extLst>
          </p:cNvPr>
          <p:cNvSpPr txBox="1"/>
          <p:nvPr/>
        </p:nvSpPr>
        <p:spPr>
          <a:xfrm>
            <a:off x="2025940" y="1835264"/>
            <a:ext cx="4320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Origen</a:t>
            </a:r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GEPS Services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ACB01E6-ACE5-4E20-9CAF-CBF4EE399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917" y="471610"/>
            <a:ext cx="1108106" cy="90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74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EBE2208-8F29-4A15-A171-E26EC402DF6F}"/>
              </a:ext>
            </a:extLst>
          </p:cNvPr>
          <p:cNvSpPr txBox="1"/>
          <p:nvPr/>
        </p:nvSpPr>
        <p:spPr>
          <a:xfrm>
            <a:off x="3754073" y="320457"/>
            <a:ext cx="18735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</a:t>
            </a:r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equipo</a:t>
            </a:r>
            <a:endParaRPr lang="fr-FR" sz="3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400" i="1" dirty="0"/>
              <a:t>17 </a:t>
            </a:r>
            <a:r>
              <a:rPr lang="fr-FR" sz="2400" i="1" dirty="0" err="1"/>
              <a:t>personas</a:t>
            </a:r>
            <a:r>
              <a:rPr lang="fr-FR" sz="2400" i="1" dirty="0"/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CAD3794-C100-4DE7-A13D-FABEA8D07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8481" y="248769"/>
            <a:ext cx="3546415" cy="2226123"/>
          </a:xfrm>
          <a:prstGeom prst="rect">
            <a:avLst/>
          </a:prstGeom>
          <a:ln w="19050">
            <a:solidFill>
              <a:schemeClr val="accent2"/>
            </a:solidFill>
          </a:ln>
          <a:scene3d>
            <a:camera prst="perspectiveLeft"/>
            <a:lightRig rig="threePt" dir="t"/>
          </a:scene3d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29B8188-7546-45B3-8DDD-F67E5B57A988}"/>
              </a:ext>
            </a:extLst>
          </p:cNvPr>
          <p:cNvSpPr txBox="1"/>
          <p:nvPr/>
        </p:nvSpPr>
        <p:spPr>
          <a:xfrm>
            <a:off x="7474590" y="2773734"/>
            <a:ext cx="3926047" cy="221599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accent2"/>
                </a:solidFill>
              </a:rPr>
              <a:t>7 </a:t>
            </a:r>
            <a:r>
              <a:rPr lang="fr-FR" sz="2400" dirty="0" err="1">
                <a:solidFill>
                  <a:schemeClr val="accent2"/>
                </a:solidFill>
              </a:rPr>
              <a:t>Técnicos</a:t>
            </a:r>
            <a:r>
              <a:rPr lang="fr-FR" sz="2400" dirty="0">
                <a:solidFill>
                  <a:schemeClr val="accent2"/>
                </a:solidFill>
              </a:rPr>
              <a:t> en </a:t>
            </a:r>
            <a:r>
              <a:rPr lang="fr-FR" sz="2400" dirty="0" err="1">
                <a:solidFill>
                  <a:schemeClr val="accent2"/>
                </a:solidFill>
              </a:rPr>
              <a:t>sitio</a:t>
            </a:r>
            <a:endParaRPr lang="fr-FR" sz="2400" dirty="0">
              <a:solidFill>
                <a:schemeClr val="accent2"/>
              </a:solidFill>
            </a:endParaRPr>
          </a:p>
          <a:p>
            <a:pPr algn="ctr"/>
            <a:endParaRPr lang="fr-FR" sz="800" dirty="0"/>
          </a:p>
          <a:p>
            <a:pPr algn="ctr"/>
            <a:r>
              <a:rPr lang="fr-FR" sz="1400" dirty="0" err="1"/>
              <a:t>Muchos</a:t>
            </a:r>
            <a:r>
              <a:rPr lang="fr-FR" sz="1400" dirty="0"/>
              <a:t> de </a:t>
            </a:r>
            <a:r>
              <a:rPr lang="fr-FR" sz="1400" dirty="0" err="1"/>
              <a:t>ellos</a:t>
            </a:r>
            <a:r>
              <a:rPr lang="fr-FR" sz="1400" dirty="0"/>
              <a:t> </a:t>
            </a:r>
            <a:r>
              <a:rPr lang="fr-FR" sz="1400" dirty="0" err="1"/>
              <a:t>fueron</a:t>
            </a:r>
            <a:r>
              <a:rPr lang="fr-FR" sz="1400" dirty="0"/>
              <a:t> </a:t>
            </a:r>
            <a:r>
              <a:rPr lang="fr-FR" sz="1400" dirty="0" err="1"/>
              <a:t>formados</a:t>
            </a:r>
            <a:r>
              <a:rPr lang="fr-FR" sz="1400" dirty="0"/>
              <a:t> en los </a:t>
            </a:r>
            <a:r>
              <a:rPr lang="fr-FR" sz="1400" dirty="0" err="1"/>
              <a:t>talleres</a:t>
            </a:r>
            <a:r>
              <a:rPr lang="fr-FR" sz="1400" dirty="0"/>
              <a:t> de GOAVEC Engineering.</a:t>
            </a:r>
          </a:p>
          <a:p>
            <a:pPr algn="ctr"/>
            <a:r>
              <a:rPr lang="fr-FR" sz="1400" dirty="0"/>
              <a:t>4 </a:t>
            </a:r>
            <a:r>
              <a:rPr lang="fr-FR" sz="1400" dirty="0" err="1"/>
              <a:t>tienen</a:t>
            </a:r>
            <a:r>
              <a:rPr lang="fr-FR" sz="1400" dirty="0"/>
              <a:t> </a:t>
            </a:r>
            <a:r>
              <a:rPr lang="fr-FR" sz="1400" dirty="0" err="1"/>
              <a:t>una</a:t>
            </a:r>
            <a:r>
              <a:rPr lang="fr-FR" sz="1400" dirty="0"/>
              <a:t> </a:t>
            </a:r>
            <a:r>
              <a:rPr lang="fr-FR" sz="1400" dirty="0" err="1"/>
              <a:t>experiencia</a:t>
            </a:r>
            <a:r>
              <a:rPr lang="fr-FR" sz="1400" dirty="0"/>
              <a:t> de </a:t>
            </a:r>
            <a:r>
              <a:rPr lang="fr-FR" sz="1400" dirty="0" err="1"/>
              <a:t>más</a:t>
            </a:r>
            <a:r>
              <a:rPr lang="fr-FR" sz="1400" dirty="0"/>
              <a:t> de 20 </a:t>
            </a:r>
            <a:r>
              <a:rPr lang="fr-FR" sz="1400" dirty="0" err="1"/>
              <a:t>años</a:t>
            </a:r>
            <a:r>
              <a:rPr lang="fr-FR" sz="1400" dirty="0"/>
              <a:t> y </a:t>
            </a:r>
            <a:r>
              <a:rPr lang="fr-FR" sz="1400" dirty="0" err="1"/>
              <a:t>todos</a:t>
            </a:r>
            <a:r>
              <a:rPr lang="fr-FR" sz="1400" dirty="0"/>
              <a:t> </a:t>
            </a:r>
            <a:r>
              <a:rPr lang="fr-FR" sz="1400" dirty="0" err="1"/>
              <a:t>ya</a:t>
            </a:r>
            <a:r>
              <a:rPr lang="fr-FR" sz="1400" dirty="0"/>
              <a:t> </a:t>
            </a:r>
            <a:r>
              <a:rPr lang="fr-FR" sz="1400" dirty="0" err="1"/>
              <a:t>intervinieron</a:t>
            </a:r>
            <a:r>
              <a:rPr lang="fr-FR" sz="1400" dirty="0"/>
              <a:t> en </a:t>
            </a:r>
            <a:r>
              <a:rPr lang="fr-FR" sz="1400" dirty="0" err="1"/>
              <a:t>varios</a:t>
            </a:r>
            <a:r>
              <a:rPr lang="fr-FR" sz="1400" dirty="0"/>
              <a:t> </a:t>
            </a:r>
            <a:r>
              <a:rPr lang="fr-FR" sz="1400" dirty="0" err="1"/>
              <a:t>paises</a:t>
            </a:r>
            <a:r>
              <a:rPr lang="fr-FR" sz="1400" dirty="0"/>
              <a:t> en el </a:t>
            </a:r>
            <a:r>
              <a:rPr lang="fr-FR" sz="1400" dirty="0" err="1"/>
              <a:t>mundo</a:t>
            </a:r>
            <a:r>
              <a:rPr lang="fr-FR" dirty="0"/>
              <a:t>.</a:t>
            </a:r>
          </a:p>
          <a:p>
            <a:pPr algn="ctr"/>
            <a:endParaRPr lang="fr-FR" dirty="0"/>
          </a:p>
          <a:p>
            <a:pPr algn="ctr"/>
            <a:r>
              <a:rPr lang="fr-FR" sz="1400" i="1" dirty="0" err="1"/>
              <a:t>Ahora</a:t>
            </a:r>
            <a:r>
              <a:rPr lang="fr-FR" sz="1400" i="1" dirty="0"/>
              <a:t> </a:t>
            </a:r>
            <a:r>
              <a:rPr lang="fr-FR" sz="1400" i="1" dirty="0" err="1"/>
              <a:t>estamos</a:t>
            </a:r>
            <a:r>
              <a:rPr lang="fr-FR" sz="1400" i="1" dirty="0"/>
              <a:t> </a:t>
            </a:r>
            <a:r>
              <a:rPr lang="fr-FR" sz="1400" i="1" dirty="0" err="1"/>
              <a:t>buscando</a:t>
            </a:r>
            <a:r>
              <a:rPr lang="fr-FR" sz="1400" i="1" dirty="0"/>
              <a:t> 2 </a:t>
            </a:r>
            <a:r>
              <a:rPr lang="fr-FR" sz="1400" i="1" dirty="0" err="1"/>
              <a:t>nuevos</a:t>
            </a:r>
            <a:r>
              <a:rPr lang="fr-FR" sz="1400" i="1" dirty="0"/>
              <a:t> </a:t>
            </a:r>
            <a:r>
              <a:rPr lang="fr-FR" sz="1400" i="1" dirty="0" err="1"/>
              <a:t>técnicos</a:t>
            </a:r>
            <a:r>
              <a:rPr lang="fr-FR" sz="1400" i="1" dirty="0"/>
              <a:t> para </a:t>
            </a:r>
            <a:r>
              <a:rPr lang="fr-FR" sz="1400" i="1" dirty="0" err="1"/>
              <a:t>cubrir</a:t>
            </a:r>
            <a:r>
              <a:rPr lang="fr-FR" sz="1400" i="1" dirty="0"/>
              <a:t> la demanda </a:t>
            </a:r>
            <a:r>
              <a:rPr lang="fr-FR" sz="1400" i="1" dirty="0" err="1"/>
              <a:t>creciente</a:t>
            </a:r>
            <a:r>
              <a:rPr lang="fr-FR" sz="1400" i="1" dirty="0"/>
              <a:t>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3B2F25E-81DB-43AB-BDC2-C69D89C6A2B0}"/>
              </a:ext>
            </a:extLst>
          </p:cNvPr>
          <p:cNvSpPr txBox="1"/>
          <p:nvPr/>
        </p:nvSpPr>
        <p:spPr>
          <a:xfrm>
            <a:off x="220213" y="1843950"/>
            <a:ext cx="6988028" cy="338554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→ Un </a:t>
            </a:r>
            <a:r>
              <a:rPr lang="fr-FR" sz="1400" dirty="0" err="1"/>
              <a:t>nuevo</a:t>
            </a:r>
            <a:r>
              <a:rPr lang="fr-FR" sz="1400" dirty="0"/>
              <a:t> </a:t>
            </a:r>
            <a:r>
              <a:rPr lang="fr-FR" sz="1400" dirty="0">
                <a:solidFill>
                  <a:schemeClr val="accent2"/>
                </a:solidFill>
              </a:rPr>
              <a:t>responsable</a:t>
            </a:r>
            <a:r>
              <a:rPr lang="fr-FR" sz="1400" dirty="0"/>
              <a:t> </a:t>
            </a:r>
            <a:r>
              <a:rPr lang="fr-FR" sz="1400" dirty="0" err="1"/>
              <a:t>desde</a:t>
            </a:r>
            <a:r>
              <a:rPr lang="fr-FR" sz="1400" dirty="0"/>
              <a:t> </a:t>
            </a:r>
            <a:r>
              <a:rPr lang="fr-FR" sz="1400" dirty="0" err="1"/>
              <a:t>marzo</a:t>
            </a:r>
            <a:r>
              <a:rPr lang="fr-FR" sz="1400" dirty="0"/>
              <a:t> 2017; </a:t>
            </a:r>
            <a:r>
              <a:rPr lang="fr-FR" sz="1400" dirty="0" err="1"/>
              <a:t>antés</a:t>
            </a:r>
            <a:r>
              <a:rPr lang="fr-FR" sz="1400" dirty="0"/>
              <a:t> </a:t>
            </a:r>
            <a:r>
              <a:rPr lang="fr-FR" sz="1400" dirty="0" err="1"/>
              <a:t>fue</a:t>
            </a:r>
            <a:r>
              <a:rPr lang="fr-FR" sz="1400" dirty="0"/>
              <a:t> </a:t>
            </a:r>
            <a:r>
              <a:rPr lang="fr-FR" sz="1400" dirty="0" err="1"/>
              <a:t>dibujante</a:t>
            </a:r>
            <a:r>
              <a:rPr lang="fr-FR" sz="1400" dirty="0"/>
              <a:t> y </a:t>
            </a:r>
            <a:r>
              <a:rPr lang="fr-FR" sz="1400" dirty="0" err="1"/>
              <a:t>gerente</a:t>
            </a:r>
            <a:r>
              <a:rPr lang="fr-FR" sz="1400" dirty="0"/>
              <a:t> de </a:t>
            </a:r>
            <a:r>
              <a:rPr lang="fr-FR" sz="1400" dirty="0" err="1"/>
              <a:t>contratos</a:t>
            </a:r>
            <a:r>
              <a:rPr lang="fr-FR" sz="1400" dirty="0"/>
              <a:t> </a:t>
            </a:r>
            <a:r>
              <a:rPr lang="fr-FR" sz="1400" dirty="0" err="1"/>
              <a:t>durante</a:t>
            </a:r>
            <a:r>
              <a:rPr lang="fr-FR" sz="1400" dirty="0"/>
              <a:t> 10 </a:t>
            </a:r>
            <a:r>
              <a:rPr lang="fr-FR" sz="1400" dirty="0" err="1"/>
              <a:t>años</a:t>
            </a:r>
            <a:r>
              <a:rPr lang="fr-FR" sz="1400" dirty="0"/>
              <a:t> para los tanques </a:t>
            </a:r>
            <a:r>
              <a:rPr lang="fr-FR" sz="1400" dirty="0" err="1"/>
              <a:t>nuevos</a:t>
            </a:r>
            <a:r>
              <a:rPr lang="fr-FR" sz="1400" dirty="0"/>
              <a:t>, o </a:t>
            </a:r>
            <a:r>
              <a:rPr lang="fr-FR" sz="1400" dirty="0" err="1"/>
              <a:t>sea</a:t>
            </a:r>
            <a:r>
              <a:rPr lang="fr-FR" sz="1400" dirty="0"/>
              <a:t> que </a:t>
            </a:r>
            <a:r>
              <a:rPr lang="fr-FR" sz="1400" dirty="0" err="1"/>
              <a:t>conoce</a:t>
            </a:r>
            <a:r>
              <a:rPr lang="fr-FR" sz="1400" dirty="0"/>
              <a:t> </a:t>
            </a:r>
            <a:r>
              <a:rPr lang="fr-FR" sz="1400" dirty="0" err="1"/>
              <a:t>muy</a:t>
            </a:r>
            <a:r>
              <a:rPr lang="fr-FR" sz="1400" dirty="0"/>
              <a:t> bien los clientes y los </a:t>
            </a:r>
            <a:r>
              <a:rPr lang="fr-FR" sz="1400" dirty="0" err="1"/>
              <a:t>equipos</a:t>
            </a:r>
            <a:endParaRPr lang="fr-FR" sz="1400" dirty="0"/>
          </a:p>
          <a:p>
            <a:endParaRPr lang="fr-FR" sz="1400" dirty="0"/>
          </a:p>
          <a:p>
            <a:r>
              <a:rPr lang="fr-FR" sz="1400" dirty="0"/>
              <a:t>→ Un </a:t>
            </a:r>
            <a:r>
              <a:rPr lang="fr-FR" sz="1400" dirty="0" err="1">
                <a:solidFill>
                  <a:schemeClr val="accent2"/>
                </a:solidFill>
              </a:rPr>
              <a:t>técnico</a:t>
            </a:r>
            <a:r>
              <a:rPr lang="fr-FR" sz="1400" dirty="0">
                <a:solidFill>
                  <a:schemeClr val="accent2"/>
                </a:solidFill>
              </a:rPr>
              <a:t> </a:t>
            </a:r>
            <a:r>
              <a:rPr lang="fr-FR" sz="1400" dirty="0" err="1">
                <a:solidFill>
                  <a:schemeClr val="accent2"/>
                </a:solidFill>
              </a:rPr>
              <a:t>comercial</a:t>
            </a:r>
            <a:r>
              <a:rPr lang="fr-FR" sz="1400" dirty="0">
                <a:solidFill>
                  <a:schemeClr val="accent2"/>
                </a:solidFill>
              </a:rPr>
              <a:t> </a:t>
            </a:r>
            <a:r>
              <a:rPr lang="fr-FR" sz="1400" dirty="0"/>
              <a:t>visita a los clientes para </a:t>
            </a:r>
            <a:r>
              <a:rPr lang="fr-FR" sz="1400" dirty="0" err="1"/>
              <a:t>presentar</a:t>
            </a:r>
            <a:r>
              <a:rPr lang="fr-FR" sz="1400" dirty="0"/>
              <a:t> la </a:t>
            </a:r>
            <a:r>
              <a:rPr lang="fr-FR" sz="1400" dirty="0" err="1"/>
              <a:t>actividad</a:t>
            </a:r>
            <a:r>
              <a:rPr lang="fr-FR" sz="1400" dirty="0"/>
              <a:t>, </a:t>
            </a:r>
            <a:r>
              <a:rPr lang="fr-FR" sz="1400" dirty="0" err="1"/>
              <a:t>apoyarles</a:t>
            </a:r>
            <a:r>
              <a:rPr lang="fr-FR" sz="1400" dirty="0"/>
              <a:t> para </a:t>
            </a:r>
            <a:r>
              <a:rPr lang="fr-FR" sz="1400" dirty="0" err="1"/>
              <a:t>identificar</a:t>
            </a:r>
            <a:r>
              <a:rPr lang="fr-FR" sz="1400" dirty="0"/>
              <a:t> sus </a:t>
            </a:r>
            <a:r>
              <a:rPr lang="fr-FR" sz="1400" dirty="0" err="1"/>
              <a:t>necesidades</a:t>
            </a:r>
            <a:r>
              <a:rPr lang="fr-FR" sz="1400" dirty="0"/>
              <a:t> </a:t>
            </a:r>
          </a:p>
          <a:p>
            <a:endParaRPr lang="fr-FR" sz="1400" dirty="0"/>
          </a:p>
          <a:p>
            <a:r>
              <a:rPr lang="fr-FR" sz="1400" dirty="0"/>
              <a:t>→ Un </a:t>
            </a:r>
            <a:r>
              <a:rPr lang="fr-FR" sz="1400" dirty="0" err="1"/>
              <a:t>equipo</a:t>
            </a:r>
            <a:r>
              <a:rPr lang="fr-FR" sz="1400" dirty="0"/>
              <a:t> de 4 </a:t>
            </a:r>
            <a:r>
              <a:rPr lang="fr-FR" sz="1400" dirty="0" err="1">
                <a:solidFill>
                  <a:schemeClr val="accent2"/>
                </a:solidFill>
              </a:rPr>
              <a:t>encargados</a:t>
            </a:r>
            <a:r>
              <a:rPr lang="fr-FR" sz="1400" dirty="0">
                <a:solidFill>
                  <a:schemeClr val="accent2"/>
                </a:solidFill>
              </a:rPr>
              <a:t> de </a:t>
            </a:r>
            <a:r>
              <a:rPr lang="fr-FR" sz="1400" dirty="0" err="1">
                <a:solidFill>
                  <a:schemeClr val="accent2"/>
                </a:solidFill>
              </a:rPr>
              <a:t>negocios</a:t>
            </a:r>
            <a:r>
              <a:rPr lang="fr-FR" sz="1400" dirty="0">
                <a:solidFill>
                  <a:schemeClr val="accent2"/>
                </a:solidFill>
              </a:rPr>
              <a:t> </a:t>
            </a:r>
            <a:r>
              <a:rPr lang="fr-FR" sz="1400" dirty="0"/>
              <a:t>con </a:t>
            </a:r>
            <a:r>
              <a:rPr lang="fr-FR" sz="1400" dirty="0" err="1"/>
              <a:t>diferentes</a:t>
            </a:r>
            <a:r>
              <a:rPr lang="fr-FR" sz="1400" dirty="0"/>
              <a:t> </a:t>
            </a:r>
            <a:r>
              <a:rPr lang="fr-FR" sz="1400" dirty="0" err="1"/>
              <a:t>áreas</a:t>
            </a:r>
            <a:r>
              <a:rPr lang="fr-FR" sz="1400" dirty="0"/>
              <a:t> de </a:t>
            </a:r>
            <a:r>
              <a:rPr lang="fr-FR" sz="1400" dirty="0" err="1"/>
              <a:t>especialización</a:t>
            </a:r>
            <a:r>
              <a:rPr lang="fr-FR" sz="1400" dirty="0"/>
              <a:t> (</a:t>
            </a:r>
            <a:r>
              <a:rPr lang="fr-FR" sz="1400" dirty="0" err="1"/>
              <a:t>agitaciones</a:t>
            </a:r>
            <a:r>
              <a:rPr lang="fr-FR" sz="1400" dirty="0"/>
              <a:t>, </a:t>
            </a:r>
            <a:r>
              <a:rPr lang="fr-FR" sz="1400" dirty="0" err="1"/>
              <a:t>revamping</a:t>
            </a:r>
            <a:r>
              <a:rPr lang="fr-FR" sz="1400" dirty="0"/>
              <a:t> de </a:t>
            </a:r>
            <a:r>
              <a:rPr lang="fr-FR" sz="1400" dirty="0" err="1"/>
              <a:t>instalación</a:t>
            </a:r>
            <a:r>
              <a:rPr lang="fr-FR" sz="1400" dirty="0"/>
              <a:t> </a:t>
            </a:r>
            <a:r>
              <a:rPr lang="fr-FR" sz="1400" dirty="0" err="1"/>
              <a:t>proceso</a:t>
            </a:r>
            <a:r>
              <a:rPr lang="fr-FR" sz="1400" dirty="0"/>
              <a:t>…) y 2 </a:t>
            </a:r>
            <a:r>
              <a:rPr lang="fr-FR" sz="1400" dirty="0" err="1"/>
              <a:t>personas</a:t>
            </a:r>
            <a:r>
              <a:rPr lang="fr-FR" sz="1400" dirty="0"/>
              <a:t> </a:t>
            </a:r>
            <a:r>
              <a:rPr lang="fr-FR" sz="1400" dirty="0" err="1"/>
              <a:t>dedicadas</a:t>
            </a:r>
            <a:r>
              <a:rPr lang="fr-FR" sz="1400" dirty="0"/>
              <a:t> a la </a:t>
            </a:r>
            <a:r>
              <a:rPr lang="fr-FR" sz="1400" dirty="0">
                <a:solidFill>
                  <a:schemeClr val="accent2"/>
                </a:solidFill>
              </a:rPr>
              <a:t>venta de </a:t>
            </a:r>
            <a:r>
              <a:rPr lang="fr-FR" sz="1400" dirty="0" err="1">
                <a:solidFill>
                  <a:schemeClr val="accent2"/>
                </a:solidFill>
              </a:rPr>
              <a:t>repuestos</a:t>
            </a:r>
            <a:r>
              <a:rPr lang="fr-FR" sz="1400" dirty="0">
                <a:solidFill>
                  <a:schemeClr val="accent2"/>
                </a:solidFill>
              </a:rPr>
              <a:t> </a:t>
            </a:r>
            <a:r>
              <a:rPr lang="fr-FR" sz="1400" dirty="0"/>
              <a:t>(</a:t>
            </a:r>
            <a:r>
              <a:rPr lang="fr-FR" sz="1400" dirty="0" err="1"/>
              <a:t>cuya</a:t>
            </a:r>
            <a:r>
              <a:rPr lang="fr-FR" sz="1400" dirty="0"/>
              <a:t> </a:t>
            </a:r>
            <a:r>
              <a:rPr lang="fr-FR" sz="1400" dirty="0" err="1"/>
              <a:t>una</a:t>
            </a:r>
            <a:r>
              <a:rPr lang="fr-FR" sz="1400" dirty="0"/>
              <a:t> </a:t>
            </a:r>
            <a:r>
              <a:rPr lang="fr-FR" sz="1400" dirty="0" err="1"/>
              <a:t>hablando</a:t>
            </a:r>
            <a:r>
              <a:rPr lang="fr-FR" sz="1400" dirty="0"/>
              <a:t> </a:t>
            </a:r>
            <a:r>
              <a:rPr lang="fr-FR" sz="1400" dirty="0" err="1"/>
              <a:t>español</a:t>
            </a:r>
            <a:r>
              <a:rPr lang="fr-FR" sz="1400" dirty="0"/>
              <a:t>)</a:t>
            </a:r>
          </a:p>
          <a:p>
            <a:endParaRPr lang="fr-FR" sz="1400" dirty="0"/>
          </a:p>
          <a:p>
            <a:r>
              <a:rPr lang="fr-FR" sz="1400" dirty="0"/>
              <a:t>→ Un </a:t>
            </a:r>
            <a:r>
              <a:rPr lang="fr-FR" sz="1400" dirty="0" err="1">
                <a:solidFill>
                  <a:schemeClr val="accent2"/>
                </a:solidFill>
              </a:rPr>
              <a:t>gerente</a:t>
            </a:r>
            <a:r>
              <a:rPr lang="fr-FR" sz="1400" dirty="0">
                <a:solidFill>
                  <a:schemeClr val="accent2"/>
                </a:solidFill>
              </a:rPr>
              <a:t> de </a:t>
            </a:r>
            <a:r>
              <a:rPr lang="fr-FR" sz="1400" dirty="0" err="1">
                <a:solidFill>
                  <a:schemeClr val="accent2"/>
                </a:solidFill>
              </a:rPr>
              <a:t>contratos</a:t>
            </a:r>
            <a:r>
              <a:rPr lang="fr-FR" sz="1400" dirty="0">
                <a:solidFill>
                  <a:schemeClr val="accent2"/>
                </a:solidFill>
              </a:rPr>
              <a:t> </a:t>
            </a:r>
            <a:r>
              <a:rPr lang="fr-FR" sz="1400" dirty="0" err="1"/>
              <a:t>trabajando</a:t>
            </a:r>
            <a:r>
              <a:rPr lang="fr-FR" sz="1400" dirty="0"/>
              <a:t> con el </a:t>
            </a:r>
            <a:r>
              <a:rPr lang="fr-FR" sz="1400" dirty="0">
                <a:solidFill>
                  <a:schemeClr val="accent2"/>
                </a:solidFill>
              </a:rPr>
              <a:t>responsable de los </a:t>
            </a:r>
            <a:r>
              <a:rPr lang="fr-FR" sz="1400" dirty="0" err="1">
                <a:solidFill>
                  <a:schemeClr val="accent2"/>
                </a:solidFill>
              </a:rPr>
              <a:t>técnicos</a:t>
            </a:r>
            <a:r>
              <a:rPr lang="fr-FR" sz="1400" dirty="0">
                <a:solidFill>
                  <a:schemeClr val="accent2"/>
                </a:solidFill>
              </a:rPr>
              <a:t> </a:t>
            </a:r>
            <a:r>
              <a:rPr lang="fr-FR" sz="1400" dirty="0"/>
              <a:t>para la </a:t>
            </a:r>
            <a:r>
              <a:rPr lang="fr-FR" sz="1400" dirty="0" err="1"/>
              <a:t>realización</a:t>
            </a:r>
            <a:r>
              <a:rPr lang="fr-FR" sz="1400" dirty="0"/>
              <a:t> de las </a:t>
            </a:r>
            <a:r>
              <a:rPr lang="fr-FR" sz="1400" dirty="0" err="1"/>
              <a:t>intervenciones</a:t>
            </a:r>
            <a:r>
              <a:rPr lang="fr-FR" sz="1400" dirty="0"/>
              <a:t> en </a:t>
            </a:r>
            <a:r>
              <a:rPr lang="fr-FR" sz="1400" dirty="0" err="1"/>
              <a:t>sitio</a:t>
            </a:r>
            <a:endParaRPr lang="fr-FR" sz="1400" dirty="0"/>
          </a:p>
          <a:p>
            <a:endParaRPr lang="fr-FR" dirty="0"/>
          </a:p>
          <a:p>
            <a:r>
              <a:rPr lang="fr-FR" sz="1400" i="1" dirty="0" err="1"/>
              <a:t>Ahora</a:t>
            </a:r>
            <a:r>
              <a:rPr lang="fr-FR" sz="1400" i="1" dirty="0"/>
              <a:t> </a:t>
            </a:r>
            <a:r>
              <a:rPr lang="fr-FR" sz="1400" i="1" dirty="0" err="1"/>
              <a:t>estamos</a:t>
            </a:r>
            <a:r>
              <a:rPr lang="fr-FR" sz="1400" i="1" dirty="0"/>
              <a:t> </a:t>
            </a:r>
            <a:r>
              <a:rPr lang="fr-FR" sz="1400" i="1" dirty="0" err="1"/>
              <a:t>buscando</a:t>
            </a:r>
            <a:r>
              <a:rPr lang="fr-FR" sz="1400" i="1" dirty="0"/>
              <a:t> un </a:t>
            </a:r>
            <a:r>
              <a:rPr lang="fr-FR" sz="1400" i="1" dirty="0" err="1"/>
              <a:t>nuevo</a:t>
            </a:r>
            <a:r>
              <a:rPr lang="fr-FR" sz="1400" i="1" dirty="0"/>
              <a:t> </a:t>
            </a:r>
            <a:r>
              <a:rPr lang="fr-FR" sz="1400" i="1" dirty="0" err="1"/>
              <a:t>encargado</a:t>
            </a:r>
            <a:r>
              <a:rPr lang="fr-FR" sz="1400" i="1" dirty="0"/>
              <a:t> de </a:t>
            </a:r>
            <a:r>
              <a:rPr lang="fr-FR" sz="1400" i="1" dirty="0" err="1"/>
              <a:t>negocio</a:t>
            </a:r>
            <a:r>
              <a:rPr lang="fr-FR" sz="1400" i="1" dirty="0"/>
              <a:t> para </a:t>
            </a:r>
            <a:r>
              <a:rPr lang="fr-FR" sz="1400" i="1" dirty="0" err="1"/>
              <a:t>cubrir</a:t>
            </a:r>
            <a:r>
              <a:rPr lang="fr-FR" sz="1400" i="1" dirty="0"/>
              <a:t> la demanda </a:t>
            </a:r>
            <a:r>
              <a:rPr lang="fr-FR" sz="1400" i="1" dirty="0" err="1"/>
              <a:t>creciente</a:t>
            </a:r>
            <a:endParaRPr lang="fr-FR" dirty="0"/>
          </a:p>
        </p:txBody>
      </p:sp>
      <p:sp>
        <p:nvSpPr>
          <p:cNvPr id="9" name="Flèche : double flèche horizontale 8">
            <a:extLst>
              <a:ext uri="{FF2B5EF4-FFF2-40B4-BE49-F238E27FC236}">
                <a16:creationId xmlns:a16="http://schemas.microsoft.com/office/drawing/2014/main" id="{2A9E1898-00BA-402F-BF06-093CB0DD42E7}"/>
              </a:ext>
            </a:extLst>
          </p:cNvPr>
          <p:cNvSpPr/>
          <p:nvPr/>
        </p:nvSpPr>
        <p:spPr>
          <a:xfrm>
            <a:off x="6942938" y="2960388"/>
            <a:ext cx="796955" cy="167780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BE15B30-BED0-4396-9F3B-EE7A6C8F1AC3}"/>
              </a:ext>
            </a:extLst>
          </p:cNvPr>
          <p:cNvSpPr txBox="1"/>
          <p:nvPr/>
        </p:nvSpPr>
        <p:spPr>
          <a:xfrm>
            <a:off x="3005357" y="5745767"/>
            <a:ext cx="4202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err="1">
                <a:solidFill>
                  <a:schemeClr val="accent2"/>
                </a:solidFill>
              </a:rPr>
              <a:t>Todos</a:t>
            </a:r>
            <a:r>
              <a:rPr lang="fr-FR" sz="3600" dirty="0">
                <a:solidFill>
                  <a:schemeClr val="accent2"/>
                </a:solidFill>
              </a:rPr>
              <a:t> a tu </a:t>
            </a:r>
            <a:r>
              <a:rPr lang="fr-FR" sz="3600" dirty="0" err="1">
                <a:solidFill>
                  <a:schemeClr val="accent2"/>
                </a:solidFill>
              </a:rPr>
              <a:t>servicio</a:t>
            </a:r>
            <a:r>
              <a:rPr lang="fr-FR" sz="3600" dirty="0">
                <a:solidFill>
                  <a:schemeClr val="accent2"/>
                </a:solidFill>
              </a:rPr>
              <a:t>!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7C5799F-ABB3-4231-B232-2C2897500FB5}"/>
              </a:ext>
            </a:extLst>
          </p:cNvPr>
          <p:cNvSpPr txBox="1"/>
          <p:nvPr/>
        </p:nvSpPr>
        <p:spPr>
          <a:xfrm>
            <a:off x="362826" y="5229503"/>
            <a:ext cx="10953921" cy="3077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i="1" dirty="0"/>
              <a:t>El </a:t>
            </a:r>
            <a:r>
              <a:rPr lang="fr-FR" sz="1400" i="1" dirty="0" err="1"/>
              <a:t>equipo</a:t>
            </a:r>
            <a:r>
              <a:rPr lang="fr-FR" sz="1400" i="1" dirty="0"/>
              <a:t> de GEPS </a:t>
            </a:r>
            <a:r>
              <a:rPr lang="fr-FR" sz="1400" i="1" dirty="0" err="1"/>
              <a:t>trabaja</a:t>
            </a:r>
            <a:r>
              <a:rPr lang="fr-FR" sz="1400" i="1" dirty="0"/>
              <a:t> en </a:t>
            </a:r>
            <a:r>
              <a:rPr lang="fr-FR" sz="1400" i="1" dirty="0" err="1"/>
              <a:t>estrecha</a:t>
            </a:r>
            <a:r>
              <a:rPr lang="fr-FR" sz="1400" i="1" dirty="0"/>
              <a:t> </a:t>
            </a:r>
            <a:r>
              <a:rPr lang="fr-FR" sz="1400" i="1" dirty="0" err="1"/>
              <a:t>colaboración</a:t>
            </a:r>
            <a:r>
              <a:rPr lang="fr-FR" sz="1400" i="1" dirty="0"/>
              <a:t> con los </a:t>
            </a:r>
            <a:r>
              <a:rPr lang="fr-FR" sz="1400" i="1" dirty="0" err="1"/>
              <a:t>departamentos</a:t>
            </a:r>
            <a:r>
              <a:rPr lang="fr-FR" sz="1400" i="1" dirty="0"/>
              <a:t> de </a:t>
            </a:r>
            <a:r>
              <a:rPr lang="fr-FR" sz="1400" i="1" dirty="0" err="1"/>
              <a:t>Goavec</a:t>
            </a:r>
            <a:r>
              <a:rPr lang="fr-FR" sz="1400" i="1" dirty="0"/>
              <a:t> (</a:t>
            </a:r>
            <a:r>
              <a:rPr lang="fr-FR" sz="1400" i="1" dirty="0" err="1"/>
              <a:t>particularmente</a:t>
            </a:r>
            <a:r>
              <a:rPr lang="fr-FR" sz="1400" i="1" dirty="0"/>
              <a:t> con la </a:t>
            </a:r>
            <a:r>
              <a:rPr lang="fr-FR" sz="1400" i="1" dirty="0" err="1"/>
              <a:t>oficina</a:t>
            </a:r>
            <a:r>
              <a:rPr lang="fr-FR" sz="1400" i="1" dirty="0"/>
              <a:t> de </a:t>
            </a:r>
            <a:r>
              <a:rPr lang="fr-FR" sz="1400" i="1" dirty="0" err="1"/>
              <a:t>estudios</a:t>
            </a:r>
            <a:r>
              <a:rPr lang="fr-FR" sz="1400" i="1" dirty="0"/>
              <a:t> y la I &amp; D…)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004A9CE-64C5-431E-8A5A-D3E641672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02" y="630132"/>
            <a:ext cx="1108106" cy="90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03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662018-090C-402F-BD04-E0A577F697F7}"/>
              </a:ext>
            </a:extLst>
          </p:cNvPr>
          <p:cNvSpPr/>
          <p:nvPr/>
        </p:nvSpPr>
        <p:spPr>
          <a:xfrm>
            <a:off x="2706024" y="846010"/>
            <a:ext cx="59322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 </a:t>
            </a:r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prestaciones</a:t>
            </a:r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te </a:t>
            </a:r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ofrecemos</a:t>
            </a:r>
            <a:endParaRPr lang="fr-FR" sz="3200" dirty="0"/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D7593665-B528-43BF-AB1A-C470F59466EF}"/>
              </a:ext>
            </a:extLst>
          </p:cNvPr>
          <p:cNvSpPr/>
          <p:nvPr/>
        </p:nvSpPr>
        <p:spPr>
          <a:xfrm>
            <a:off x="408065" y="1997378"/>
            <a:ext cx="352338" cy="218114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8D49442-3993-4E9C-A1C8-633C271B7C85}"/>
              </a:ext>
            </a:extLst>
          </p:cNvPr>
          <p:cNvSpPr txBox="1"/>
          <p:nvPr/>
        </p:nvSpPr>
        <p:spPr>
          <a:xfrm>
            <a:off x="760403" y="1921769"/>
            <a:ext cx="10437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Repuestos</a:t>
            </a:r>
            <a:r>
              <a:rPr lang="fr-FR" dirty="0"/>
              <a:t> para los tanques de marca </a:t>
            </a:r>
            <a:r>
              <a:rPr lang="fr-FR" dirty="0" err="1"/>
              <a:t>Goavec</a:t>
            </a:r>
            <a:r>
              <a:rPr lang="fr-FR" dirty="0"/>
              <a:t> 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idénticos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 a los de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origen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, con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certificados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 FDA y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alimentarios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Europeos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55DAE1C-5112-4B31-97CC-B0C62991DB75}"/>
              </a:ext>
            </a:extLst>
          </p:cNvPr>
          <p:cNvSpPr txBox="1"/>
          <p:nvPr/>
        </p:nvSpPr>
        <p:spPr>
          <a:xfrm>
            <a:off x="2399430" y="4012200"/>
            <a:ext cx="9085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Auditoría</a:t>
            </a:r>
            <a:r>
              <a:rPr lang="fr-FR" dirty="0"/>
              <a:t> de </a:t>
            </a:r>
            <a:r>
              <a:rPr lang="fr-FR" dirty="0" err="1"/>
              <a:t>obsolescencia</a:t>
            </a:r>
            <a:r>
              <a:rPr lang="fr-FR" dirty="0"/>
              <a:t> 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estado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 de sus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instalaciones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después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 de 10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años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funcionamiento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…)</a:t>
            </a:r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9E539B1F-C7BB-4D4F-860A-46F0905F037A}"/>
              </a:ext>
            </a:extLst>
          </p:cNvPr>
          <p:cNvSpPr/>
          <p:nvPr/>
        </p:nvSpPr>
        <p:spPr>
          <a:xfrm>
            <a:off x="994521" y="3103847"/>
            <a:ext cx="352338" cy="218114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1482EE1-74D7-4BD7-B187-1B4E5DEBA17C}"/>
              </a:ext>
            </a:extLst>
          </p:cNvPr>
          <p:cNvSpPr txBox="1"/>
          <p:nvPr/>
        </p:nvSpPr>
        <p:spPr>
          <a:xfrm>
            <a:off x="1870759" y="3502594"/>
            <a:ext cx="7915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Controles</a:t>
            </a:r>
            <a:r>
              <a:rPr lang="fr-FR" dirty="0"/>
              <a:t> y </a:t>
            </a:r>
            <a:r>
              <a:rPr lang="fr-FR" dirty="0" err="1"/>
              <a:t>diagnósticos</a:t>
            </a:r>
            <a:r>
              <a:rPr lang="fr-FR" dirty="0"/>
              <a:t> 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(para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anticipar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 y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reducir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 los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diferentes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riesgos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…) </a:t>
            </a:r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48790186-0206-4920-B9F9-CDBCC72A9808}"/>
              </a:ext>
            </a:extLst>
          </p:cNvPr>
          <p:cNvSpPr/>
          <p:nvPr/>
        </p:nvSpPr>
        <p:spPr>
          <a:xfrm>
            <a:off x="2001497" y="4148086"/>
            <a:ext cx="352338" cy="218114"/>
          </a:xfrm>
          <a:prstGeom prst="rightArrow">
            <a:avLst>
              <a:gd name="adj1" fmla="val 50000"/>
              <a:gd name="adj2" fmla="val 42308"/>
            </a:avLst>
          </a:prstGeom>
          <a:solidFill>
            <a:schemeClr val="accent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F7256223-8A4A-474C-B8E2-6644BE4E0751}"/>
              </a:ext>
            </a:extLst>
          </p:cNvPr>
          <p:cNvSpPr/>
          <p:nvPr/>
        </p:nvSpPr>
        <p:spPr>
          <a:xfrm>
            <a:off x="631098" y="2535744"/>
            <a:ext cx="352338" cy="218114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DF6C27C6-E501-486B-9A19-68F858E50F85}"/>
              </a:ext>
            </a:extLst>
          </p:cNvPr>
          <p:cNvSpPr/>
          <p:nvPr/>
        </p:nvSpPr>
        <p:spPr>
          <a:xfrm>
            <a:off x="1407513" y="3601652"/>
            <a:ext cx="352338" cy="218114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3BE243A-BDF1-4B59-B6C3-EF23476B7573}"/>
              </a:ext>
            </a:extLst>
          </p:cNvPr>
          <p:cNvSpPr txBox="1"/>
          <p:nvPr/>
        </p:nvSpPr>
        <p:spPr>
          <a:xfrm>
            <a:off x="3386783" y="5733299"/>
            <a:ext cx="82823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Seguimiento</a:t>
            </a:r>
            <a:r>
              <a:rPr lang="fr-FR" dirty="0"/>
              <a:t> de los tanques a </a:t>
            </a:r>
            <a:r>
              <a:rPr lang="fr-FR" dirty="0" err="1"/>
              <a:t>presión</a:t>
            </a:r>
            <a:r>
              <a:rPr lang="fr-FR" dirty="0"/>
              <a:t> 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controles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obligatorios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, a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comprobar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 con su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organismo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autorizado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649EF4A-5242-426E-9EB9-F67940C09703}"/>
              </a:ext>
            </a:extLst>
          </p:cNvPr>
          <p:cNvSpPr txBox="1"/>
          <p:nvPr/>
        </p:nvSpPr>
        <p:spPr>
          <a:xfrm>
            <a:off x="3058362" y="5249041"/>
            <a:ext cx="9889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Mantenimiento</a:t>
            </a:r>
            <a:r>
              <a:rPr lang="fr-FR" dirty="0"/>
              <a:t> </a:t>
            </a:r>
            <a:r>
              <a:rPr lang="fr-FR" dirty="0" err="1"/>
              <a:t>preventivo</a:t>
            </a:r>
            <a:r>
              <a:rPr lang="fr-FR" dirty="0"/>
              <a:t> 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posibilidad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 de plano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anual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reajuste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 de la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frecuencia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según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 el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desgaste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…)</a:t>
            </a:r>
          </a:p>
        </p:txBody>
      </p:sp>
      <p:sp>
        <p:nvSpPr>
          <p:cNvPr id="23" name="Flèche : droite 22">
            <a:extLst>
              <a:ext uri="{FF2B5EF4-FFF2-40B4-BE49-F238E27FC236}">
                <a16:creationId xmlns:a16="http://schemas.microsoft.com/office/drawing/2014/main" id="{EA391A9F-B4A5-499F-B96C-04998040E840}"/>
              </a:ext>
            </a:extLst>
          </p:cNvPr>
          <p:cNvSpPr/>
          <p:nvPr/>
        </p:nvSpPr>
        <p:spPr>
          <a:xfrm>
            <a:off x="2353835" y="4709347"/>
            <a:ext cx="352338" cy="218114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99560A2-02D3-4800-B09E-4E2992FAF574}"/>
              </a:ext>
            </a:extLst>
          </p:cNvPr>
          <p:cNvSpPr txBox="1"/>
          <p:nvPr/>
        </p:nvSpPr>
        <p:spPr>
          <a:xfrm>
            <a:off x="983436" y="2336826"/>
            <a:ext cx="8802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Upgrading</a:t>
            </a:r>
            <a:r>
              <a:rPr lang="fr-FR" dirty="0"/>
              <a:t> (</a:t>
            </a:r>
            <a:r>
              <a:rPr lang="fr-FR" dirty="0" err="1"/>
              <a:t>actualización</a:t>
            </a:r>
            <a:r>
              <a:rPr lang="fr-FR" dirty="0"/>
              <a:t>), </a:t>
            </a:r>
            <a:r>
              <a:rPr lang="fr-FR" dirty="0" err="1"/>
              <a:t>modernización</a:t>
            </a:r>
            <a:r>
              <a:rPr lang="fr-FR" dirty="0"/>
              <a:t> de </a:t>
            </a:r>
            <a:r>
              <a:rPr lang="fr-FR" dirty="0" err="1"/>
              <a:t>equipos</a:t>
            </a:r>
            <a:r>
              <a:rPr lang="fr-FR" dirty="0"/>
              <a:t> </a:t>
            </a:r>
            <a:r>
              <a:rPr lang="fr-FR" dirty="0" err="1"/>
              <a:t>existentes</a:t>
            </a:r>
            <a:endParaRPr lang="fr-FR" dirty="0"/>
          </a:p>
          <a:p>
            <a:r>
              <a:rPr lang="fr-FR" dirty="0"/>
              <a:t> 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debido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 a un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cambio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producto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, o para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aprovechar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nuevos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accesorios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más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modernos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id="{E9F94DA0-0245-4F48-9857-A2DF509FA306}"/>
              </a:ext>
            </a:extLst>
          </p:cNvPr>
          <p:cNvSpPr/>
          <p:nvPr/>
        </p:nvSpPr>
        <p:spPr>
          <a:xfrm>
            <a:off x="2706024" y="5342263"/>
            <a:ext cx="352338" cy="218114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00BE807-4B81-48C8-B70B-86DF6CFA74D5}"/>
              </a:ext>
            </a:extLst>
          </p:cNvPr>
          <p:cNvSpPr txBox="1"/>
          <p:nvPr/>
        </p:nvSpPr>
        <p:spPr>
          <a:xfrm>
            <a:off x="2706024" y="4570151"/>
            <a:ext cx="758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Formación</a:t>
            </a:r>
            <a:r>
              <a:rPr lang="fr-FR" dirty="0"/>
              <a:t> 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(de sus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equipos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producción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mantenimiento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 con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nuestra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acreditación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27" name="Flèche : droite 26">
            <a:extLst>
              <a:ext uri="{FF2B5EF4-FFF2-40B4-BE49-F238E27FC236}">
                <a16:creationId xmlns:a16="http://schemas.microsoft.com/office/drawing/2014/main" id="{E514B31B-6630-4BFF-AB06-823FC8D557EE}"/>
              </a:ext>
            </a:extLst>
          </p:cNvPr>
          <p:cNvSpPr/>
          <p:nvPr/>
        </p:nvSpPr>
        <p:spPr>
          <a:xfrm>
            <a:off x="3034445" y="5847091"/>
            <a:ext cx="352338" cy="218114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20B0C86-F347-4EDA-A428-D367441183CD}"/>
              </a:ext>
            </a:extLst>
          </p:cNvPr>
          <p:cNvSpPr txBox="1"/>
          <p:nvPr/>
        </p:nvSpPr>
        <p:spPr>
          <a:xfrm>
            <a:off x="1407513" y="2992988"/>
            <a:ext cx="9598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Sistemas de </a:t>
            </a:r>
            <a:r>
              <a:rPr lang="fr-FR" dirty="0" err="1"/>
              <a:t>rescate</a:t>
            </a:r>
            <a:r>
              <a:rPr lang="fr-FR" dirty="0"/>
              <a:t> 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asegurar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 la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seguridad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 de sus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técnicos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 o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personas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exteriores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</a:rPr>
              <a:t>cuando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 bajan en los tanques)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AD76E5F1-638F-4BF0-87D3-538D15DF1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02" y="630132"/>
            <a:ext cx="1108106" cy="90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54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D987D87-A52C-4186-8068-FED838A47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528" y="1564409"/>
            <a:ext cx="2504157" cy="4454336"/>
          </a:xfrm>
          <a:prstGeom prst="rect">
            <a:avLst/>
          </a:prstGeom>
          <a:ln w="19050">
            <a:solidFill>
              <a:schemeClr val="accent2"/>
            </a:solidFill>
          </a:ln>
          <a:scene3d>
            <a:camera prst="perspectiveLeft"/>
            <a:lightRig rig="threePt" dir="t"/>
          </a:scene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A157261-95CD-49E9-BB76-09C987CCF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743" y="2030827"/>
            <a:ext cx="2054852" cy="3650065"/>
          </a:xfrm>
          <a:prstGeom prst="rect">
            <a:avLst/>
          </a:prstGeom>
          <a:ln w="19050">
            <a:solidFill>
              <a:schemeClr val="accent2"/>
            </a:solidFill>
          </a:ln>
          <a:scene3d>
            <a:camera prst="perspectiveLeft"/>
            <a:lightRig rig="threePt" dir="t"/>
          </a:scene3d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19015EE-3007-42C9-B289-69CCE56F7BDF}"/>
              </a:ext>
            </a:extLst>
          </p:cNvPr>
          <p:cNvSpPr txBox="1"/>
          <p:nvPr/>
        </p:nvSpPr>
        <p:spPr>
          <a:xfrm>
            <a:off x="668043" y="2844225"/>
            <a:ext cx="48422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Reparación</a:t>
            </a:r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un </a:t>
            </a:r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fenómeno</a:t>
            </a:r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« collapse »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57B9704-7121-4D47-B432-5D666514978B}"/>
              </a:ext>
            </a:extLst>
          </p:cNvPr>
          <p:cNvSpPr txBox="1"/>
          <p:nvPr/>
        </p:nvSpPr>
        <p:spPr>
          <a:xfrm>
            <a:off x="611637" y="4023755"/>
            <a:ext cx="49670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Este tanque </a:t>
            </a:r>
            <a:r>
              <a:rPr lang="fr-FR" dirty="0" err="1"/>
              <a:t>sufrío</a:t>
            </a:r>
            <a:r>
              <a:rPr lang="fr-FR" dirty="0"/>
              <a:t> </a:t>
            </a:r>
            <a:r>
              <a:rPr lang="fr-FR" dirty="0" err="1"/>
              <a:t>daños</a:t>
            </a:r>
            <a:r>
              <a:rPr lang="fr-FR" dirty="0"/>
              <a:t> importantes.</a:t>
            </a:r>
          </a:p>
          <a:p>
            <a:pPr algn="just"/>
            <a:r>
              <a:rPr lang="fr-FR" dirty="0" err="1"/>
              <a:t>Nuestros</a:t>
            </a:r>
            <a:r>
              <a:rPr lang="fr-FR" dirty="0"/>
              <a:t> </a:t>
            </a:r>
            <a:r>
              <a:rPr lang="fr-FR" dirty="0" err="1"/>
              <a:t>técnicos</a:t>
            </a:r>
            <a:r>
              <a:rPr lang="fr-FR" dirty="0"/>
              <a:t> </a:t>
            </a:r>
            <a:r>
              <a:rPr lang="fr-FR" dirty="0" err="1"/>
              <a:t>tuvieron</a:t>
            </a:r>
            <a:r>
              <a:rPr lang="fr-FR" dirty="0"/>
              <a:t> que </a:t>
            </a:r>
            <a:r>
              <a:rPr lang="fr-FR" dirty="0" err="1"/>
              <a:t>reemplazar</a:t>
            </a:r>
            <a:r>
              <a:rPr lang="fr-FR" dirty="0"/>
              <a:t> la virola </a:t>
            </a:r>
            <a:r>
              <a:rPr lang="fr-FR" dirty="0" err="1"/>
              <a:t>completa</a:t>
            </a:r>
            <a:r>
              <a:rPr lang="fr-FR" dirty="0"/>
              <a:t> y el </a:t>
            </a:r>
            <a:r>
              <a:rPr lang="fr-FR" dirty="0" err="1"/>
              <a:t>aislamiento</a:t>
            </a:r>
            <a:r>
              <a:rPr lang="fr-FR" dirty="0"/>
              <a:t> </a:t>
            </a:r>
            <a:r>
              <a:rPr lang="fr-FR" dirty="0" err="1"/>
              <a:t>directamente</a:t>
            </a:r>
            <a:r>
              <a:rPr lang="fr-FR" dirty="0"/>
              <a:t> en la planta porque el cliente no </a:t>
            </a:r>
            <a:r>
              <a:rPr lang="fr-FR" dirty="0" err="1"/>
              <a:t>podía</a:t>
            </a:r>
            <a:r>
              <a:rPr lang="fr-FR" dirty="0"/>
              <a:t> </a:t>
            </a:r>
            <a:r>
              <a:rPr lang="fr-FR" dirty="0" err="1"/>
              <a:t>ponerlo</a:t>
            </a:r>
            <a:r>
              <a:rPr lang="fr-FR" dirty="0"/>
              <a:t> </a:t>
            </a:r>
            <a:r>
              <a:rPr lang="fr-FR" dirty="0" err="1"/>
              <a:t>fuera</a:t>
            </a:r>
            <a:r>
              <a:rPr lang="fr-FR" dirty="0"/>
              <a:t> de </a:t>
            </a:r>
            <a:r>
              <a:rPr lang="fr-FR" dirty="0" err="1"/>
              <a:t>fábrica</a:t>
            </a:r>
            <a:r>
              <a:rPr lang="fr-FR" dirty="0"/>
              <a:t>.</a:t>
            </a:r>
          </a:p>
          <a:p>
            <a:pPr algn="just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B491436-AD18-434D-B6BF-D52B225B81BC}"/>
              </a:ext>
            </a:extLst>
          </p:cNvPr>
          <p:cNvSpPr txBox="1"/>
          <p:nvPr/>
        </p:nvSpPr>
        <p:spPr>
          <a:xfrm>
            <a:off x="2853655" y="570807"/>
            <a:ext cx="6484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Unos</a:t>
            </a:r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ejemplos</a:t>
            </a:r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nuestra</a:t>
            </a:r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actividad</a:t>
            </a:r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2E0DED9-EB5F-4336-8F78-2C37F0655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14" y="503955"/>
            <a:ext cx="1108106" cy="90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99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70B1E29-05C2-4A47-9438-AFD042CC3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491" y="964705"/>
            <a:ext cx="3741492" cy="2806119"/>
          </a:xfrm>
          <a:prstGeom prst="rect">
            <a:avLst/>
          </a:prstGeom>
          <a:ln w="19050">
            <a:solidFill>
              <a:schemeClr val="accent2"/>
            </a:solidFill>
          </a:ln>
          <a:scene3d>
            <a:camera prst="isometricOffAxis2Left"/>
            <a:lightRig rig="threePt" dir="t"/>
          </a:scene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C65958D-0B2C-40F2-84C1-A0788D7FC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509" y="3561127"/>
            <a:ext cx="3741493" cy="2806120"/>
          </a:xfrm>
          <a:prstGeom prst="rect">
            <a:avLst/>
          </a:prstGeom>
          <a:ln w="19050">
            <a:solidFill>
              <a:schemeClr val="accent2"/>
            </a:solidFill>
          </a:ln>
          <a:scene3d>
            <a:camera prst="isometricOffAxis2Left"/>
            <a:lightRig rig="threePt" dir="t"/>
          </a:scene3d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0B6CD0D-6C0A-4965-98CB-2DDD3DA12AA8}"/>
              </a:ext>
            </a:extLst>
          </p:cNvPr>
          <p:cNvSpPr txBox="1"/>
          <p:nvPr/>
        </p:nvSpPr>
        <p:spPr>
          <a:xfrm>
            <a:off x="436228" y="1829156"/>
            <a:ext cx="3816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Reparación</a:t>
            </a:r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</a:p>
          <a:p>
            <a:pPr algn="ctr"/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deformación</a:t>
            </a:r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interna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54BFE0F-FDC6-49F1-ADBC-28F880B71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915" y="270921"/>
            <a:ext cx="1108106" cy="90618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D5623BF-CA9E-47A3-B1B3-50D459014DBD}"/>
              </a:ext>
            </a:extLst>
          </p:cNvPr>
          <p:cNvSpPr txBox="1"/>
          <p:nvPr/>
        </p:nvSpPr>
        <p:spPr>
          <a:xfrm>
            <a:off x="340770" y="3253958"/>
            <a:ext cx="46482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En este un tanque de </a:t>
            </a:r>
            <a:r>
              <a:rPr lang="fr-FR" dirty="0" err="1"/>
              <a:t>producción</a:t>
            </a:r>
            <a:r>
              <a:rPr lang="fr-FR" dirty="0"/>
              <a:t> de </a:t>
            </a:r>
            <a:r>
              <a:rPr lang="fr-FR" dirty="0" err="1"/>
              <a:t>yogur</a:t>
            </a:r>
            <a:r>
              <a:rPr lang="fr-FR" dirty="0"/>
              <a:t>, a </a:t>
            </a:r>
            <a:r>
              <a:rPr lang="fr-FR" dirty="0" err="1"/>
              <a:t>continuación</a:t>
            </a:r>
            <a:r>
              <a:rPr lang="fr-FR" dirty="0"/>
              <a:t> de </a:t>
            </a:r>
            <a:r>
              <a:rPr lang="fr-FR" dirty="0" err="1"/>
              <a:t>una</a:t>
            </a:r>
            <a:r>
              <a:rPr lang="fr-FR" dirty="0"/>
              <a:t> </a:t>
            </a:r>
            <a:r>
              <a:rPr lang="fr-FR" dirty="0" err="1"/>
              <a:t>mala</a:t>
            </a:r>
            <a:r>
              <a:rPr lang="fr-FR" dirty="0"/>
              <a:t> </a:t>
            </a:r>
            <a:r>
              <a:rPr lang="fr-FR" dirty="0" err="1"/>
              <a:t>manipulación</a:t>
            </a:r>
            <a:r>
              <a:rPr lang="fr-FR" dirty="0"/>
              <a:t>, la virola </a:t>
            </a:r>
            <a:r>
              <a:rPr lang="fr-FR" dirty="0" err="1"/>
              <a:t>fue</a:t>
            </a:r>
            <a:r>
              <a:rPr lang="fr-FR" dirty="0"/>
              <a:t> </a:t>
            </a:r>
            <a:r>
              <a:rPr lang="fr-FR" dirty="0" err="1"/>
              <a:t>ligeramente</a:t>
            </a:r>
            <a:r>
              <a:rPr lang="fr-FR" dirty="0"/>
              <a:t> </a:t>
            </a:r>
            <a:r>
              <a:rPr lang="fr-FR" dirty="0" err="1"/>
              <a:t>deformada</a:t>
            </a:r>
            <a:r>
              <a:rPr lang="fr-FR" dirty="0"/>
              <a:t> (la </a:t>
            </a:r>
            <a:r>
              <a:rPr lang="fr-FR" dirty="0" err="1"/>
              <a:t>chapa</a:t>
            </a:r>
            <a:r>
              <a:rPr lang="fr-FR" dirty="0"/>
              <a:t> </a:t>
            </a:r>
            <a:r>
              <a:rPr lang="fr-FR" dirty="0" err="1"/>
              <a:t>estaba</a:t>
            </a:r>
            <a:r>
              <a:rPr lang="fr-FR" dirty="0"/>
              <a:t> « </a:t>
            </a:r>
            <a:r>
              <a:rPr lang="fr-FR" dirty="0" err="1"/>
              <a:t>arrugada</a:t>
            </a:r>
            <a:r>
              <a:rPr lang="fr-FR" dirty="0"/>
              <a:t> »). </a:t>
            </a:r>
            <a:r>
              <a:rPr lang="fr-FR" dirty="0" err="1"/>
              <a:t>Nuestros</a:t>
            </a:r>
            <a:r>
              <a:rPr lang="fr-FR" dirty="0"/>
              <a:t> </a:t>
            </a:r>
            <a:r>
              <a:rPr lang="fr-FR" dirty="0" err="1"/>
              <a:t>técnicos</a:t>
            </a:r>
            <a:r>
              <a:rPr lang="fr-FR" dirty="0"/>
              <a:t> </a:t>
            </a:r>
            <a:r>
              <a:rPr lang="fr-FR" dirty="0" err="1"/>
              <a:t>instalaron</a:t>
            </a:r>
            <a:r>
              <a:rPr lang="fr-FR" dirty="0"/>
              <a:t> varias </a:t>
            </a:r>
            <a:r>
              <a:rPr lang="fr-FR" dirty="0" err="1"/>
              <a:t>cinturas</a:t>
            </a:r>
            <a:r>
              <a:rPr lang="fr-FR" dirty="0"/>
              <a:t> de </a:t>
            </a:r>
            <a:r>
              <a:rPr lang="fr-FR" dirty="0" err="1"/>
              <a:t>chapas</a:t>
            </a:r>
            <a:r>
              <a:rPr lang="fr-FR" dirty="0"/>
              <a:t> para </a:t>
            </a:r>
            <a:r>
              <a:rPr lang="fr-FR" dirty="0" err="1"/>
              <a:t>reforzar</a:t>
            </a:r>
            <a:r>
              <a:rPr lang="fr-FR" dirty="0"/>
              <a:t> la virola. Han </a:t>
            </a:r>
            <a:r>
              <a:rPr lang="fr-FR" dirty="0" err="1"/>
              <a:t>pasado</a:t>
            </a:r>
            <a:r>
              <a:rPr lang="fr-FR" dirty="0"/>
              <a:t> </a:t>
            </a:r>
            <a:r>
              <a:rPr lang="fr-FR" dirty="0" err="1"/>
              <a:t>ya</a:t>
            </a:r>
            <a:r>
              <a:rPr lang="fr-FR" dirty="0"/>
              <a:t> </a:t>
            </a:r>
            <a:r>
              <a:rPr lang="fr-FR" dirty="0" err="1"/>
              <a:t>varios</a:t>
            </a:r>
            <a:r>
              <a:rPr lang="fr-FR" dirty="0"/>
              <a:t> </a:t>
            </a:r>
            <a:r>
              <a:rPr lang="fr-FR" dirty="0" err="1"/>
              <a:t>años</a:t>
            </a:r>
            <a:r>
              <a:rPr lang="fr-FR" dirty="0"/>
              <a:t> </a:t>
            </a:r>
            <a:r>
              <a:rPr lang="fr-FR" dirty="0" err="1"/>
              <a:t>desde</a:t>
            </a:r>
            <a:r>
              <a:rPr lang="fr-FR" dirty="0"/>
              <a:t> la </a:t>
            </a:r>
            <a:r>
              <a:rPr lang="fr-FR" dirty="0" err="1"/>
              <a:t>reparación</a:t>
            </a:r>
            <a:r>
              <a:rPr lang="fr-FR" dirty="0"/>
              <a:t> y el cliente sigue </a:t>
            </a:r>
            <a:r>
              <a:rPr lang="fr-FR" dirty="0" err="1"/>
              <a:t>utilizando</a:t>
            </a:r>
            <a:r>
              <a:rPr lang="fr-FR" dirty="0"/>
              <a:t> este tanque.</a:t>
            </a:r>
          </a:p>
        </p:txBody>
      </p:sp>
    </p:spTree>
    <p:extLst>
      <p:ext uri="{BB962C8B-B14F-4D97-AF65-F5344CB8AC3E}">
        <p14:creationId xmlns:p14="http://schemas.microsoft.com/office/powerpoint/2010/main" val="1667873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9E2CD14-1B9C-4B7E-9D6D-00D82154C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916" y="1963023"/>
            <a:ext cx="4300756" cy="3225567"/>
          </a:xfrm>
          <a:prstGeom prst="rect">
            <a:avLst/>
          </a:prstGeom>
          <a:ln w="19050">
            <a:solidFill>
              <a:schemeClr val="accent2"/>
            </a:solidFill>
          </a:ln>
          <a:scene3d>
            <a:camera prst="isometricOffAxis2Left"/>
            <a:lightRig rig="threePt" dir="t"/>
          </a:scene3d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78E3635-5327-4807-BCE8-7C7455F2CAE9}"/>
              </a:ext>
            </a:extLst>
          </p:cNvPr>
          <p:cNvSpPr txBox="1"/>
          <p:nvPr/>
        </p:nvSpPr>
        <p:spPr>
          <a:xfrm>
            <a:off x="436228" y="1829156"/>
            <a:ext cx="5796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Prueba</a:t>
            </a:r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tanques en </a:t>
            </a:r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nuestros</a:t>
            </a:r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talleres</a:t>
            </a:r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en </a:t>
            </a:r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sitio</a:t>
            </a:r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</a:t>
            </a:r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colaboración</a:t>
            </a:r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el </a:t>
            </a:r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organismo</a:t>
            </a:r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autorizado</a:t>
            </a:r>
            <a:endParaRPr lang="fr-FR" sz="3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A62A856-84A6-4F1D-9970-F274EA053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15" y="270921"/>
            <a:ext cx="1108106" cy="90618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D559F4B-3EF7-48DA-90B7-EB5822D32C08}"/>
              </a:ext>
            </a:extLst>
          </p:cNvPr>
          <p:cNvSpPr txBox="1"/>
          <p:nvPr/>
        </p:nvSpPr>
        <p:spPr>
          <a:xfrm>
            <a:off x="1121328" y="3575806"/>
            <a:ext cx="4648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err="1"/>
              <a:t>Asistimos</a:t>
            </a:r>
            <a:r>
              <a:rPr lang="fr-FR" dirty="0"/>
              <a:t> a </a:t>
            </a:r>
            <a:r>
              <a:rPr lang="fr-FR" dirty="0" err="1"/>
              <a:t>nuestros</a:t>
            </a:r>
            <a:r>
              <a:rPr lang="fr-FR" dirty="0"/>
              <a:t> clientes </a:t>
            </a:r>
            <a:r>
              <a:rPr lang="fr-FR" dirty="0" err="1"/>
              <a:t>cuando</a:t>
            </a:r>
            <a:r>
              <a:rPr lang="fr-FR" dirty="0"/>
              <a:t> </a:t>
            </a:r>
            <a:r>
              <a:rPr lang="fr-FR" dirty="0" err="1"/>
              <a:t>tienen</a:t>
            </a:r>
            <a:r>
              <a:rPr lang="fr-FR" dirty="0"/>
              <a:t> que </a:t>
            </a:r>
            <a:r>
              <a:rPr lang="fr-FR" dirty="0" err="1"/>
              <a:t>recalificar</a:t>
            </a:r>
            <a:r>
              <a:rPr lang="fr-FR" dirty="0"/>
              <a:t> un tanque. </a:t>
            </a:r>
            <a:r>
              <a:rPr lang="fr-FR" dirty="0" err="1"/>
              <a:t>Por</a:t>
            </a:r>
            <a:r>
              <a:rPr lang="fr-FR" dirty="0"/>
              <a:t> </a:t>
            </a:r>
            <a:r>
              <a:rPr lang="fr-FR" dirty="0" err="1"/>
              <a:t>ejemplo</a:t>
            </a:r>
            <a:r>
              <a:rPr lang="fr-FR" dirty="0"/>
              <a:t>, les </a:t>
            </a:r>
            <a:r>
              <a:rPr lang="fr-FR" dirty="0" err="1"/>
              <a:t>ayudamos</a:t>
            </a:r>
            <a:r>
              <a:rPr lang="fr-FR" dirty="0"/>
              <a:t> para </a:t>
            </a:r>
            <a:r>
              <a:rPr lang="fr-FR" dirty="0" err="1"/>
              <a:t>preparar</a:t>
            </a:r>
            <a:r>
              <a:rPr lang="fr-FR" dirty="0"/>
              <a:t> el </a:t>
            </a:r>
            <a:r>
              <a:rPr lang="fr-FR" dirty="0" err="1"/>
              <a:t>equipo</a:t>
            </a:r>
            <a:r>
              <a:rPr lang="fr-FR" dirty="0"/>
              <a:t> antes de la </a:t>
            </a:r>
            <a:r>
              <a:rPr lang="fr-FR" dirty="0" err="1"/>
              <a:t>prueba</a:t>
            </a:r>
            <a:r>
              <a:rPr lang="fr-FR" dirty="0"/>
              <a:t> </a:t>
            </a:r>
            <a:r>
              <a:rPr lang="fr-FR" dirty="0" err="1"/>
              <a:t>hidráulica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0309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910D2C7-9EBD-422D-ACEC-FAE49F2EA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30859" y="2783949"/>
            <a:ext cx="4364762" cy="2455178"/>
          </a:xfrm>
          <a:prstGeom prst="rect">
            <a:avLst/>
          </a:prstGeom>
          <a:ln w="19050">
            <a:solidFill>
              <a:schemeClr val="accent2"/>
            </a:solidFill>
          </a:ln>
          <a:scene3d>
            <a:camera prst="perspectiveBelow"/>
            <a:lightRig rig="threePt" dir="t"/>
          </a:scene3d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7F632CA-6DA1-4A0B-95E2-692578435FAC}"/>
              </a:ext>
            </a:extLst>
          </p:cNvPr>
          <p:cNvSpPr txBox="1"/>
          <p:nvPr/>
        </p:nvSpPr>
        <p:spPr>
          <a:xfrm>
            <a:off x="436228" y="1829156"/>
            <a:ext cx="5796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Reparación</a:t>
            </a:r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tanques :</a:t>
            </a:r>
          </a:p>
          <a:p>
            <a:pPr algn="ctr"/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riesgo</a:t>
            </a:r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hundimiento</a:t>
            </a:r>
            <a:endParaRPr lang="fr-FR" sz="3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B0D6AA6-C466-4C8D-BC36-AA6FC9CF9308}"/>
              </a:ext>
            </a:extLst>
          </p:cNvPr>
          <p:cNvSpPr txBox="1"/>
          <p:nvPr/>
        </p:nvSpPr>
        <p:spPr>
          <a:xfrm>
            <a:off x="854918" y="3304292"/>
            <a:ext cx="56513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Durante un control </a:t>
            </a:r>
            <a:r>
              <a:rPr lang="fr-FR" dirty="0" err="1"/>
              <a:t>diagnóstico</a:t>
            </a:r>
            <a:r>
              <a:rPr lang="fr-FR" dirty="0"/>
              <a:t> de 8 tanques en </a:t>
            </a:r>
            <a:r>
              <a:rPr lang="fr-FR" dirty="0" err="1"/>
              <a:t>una</a:t>
            </a:r>
            <a:r>
              <a:rPr lang="fr-FR" dirty="0"/>
              <a:t> </a:t>
            </a:r>
            <a:r>
              <a:rPr lang="fr-FR" dirty="0" err="1"/>
              <a:t>fábrica</a:t>
            </a:r>
            <a:r>
              <a:rPr lang="fr-FR" dirty="0"/>
              <a:t> </a:t>
            </a:r>
            <a:r>
              <a:rPr lang="fr-FR" dirty="0" err="1"/>
              <a:t>lechera</a:t>
            </a:r>
            <a:r>
              <a:rPr lang="fr-FR" dirty="0"/>
              <a:t>, </a:t>
            </a:r>
            <a:r>
              <a:rPr lang="fr-FR" dirty="0" err="1"/>
              <a:t>nuestro</a:t>
            </a:r>
            <a:r>
              <a:rPr lang="fr-FR" dirty="0"/>
              <a:t> </a:t>
            </a:r>
            <a:r>
              <a:rPr lang="fr-FR" dirty="0" err="1"/>
              <a:t>técnico</a:t>
            </a:r>
            <a:r>
              <a:rPr lang="fr-FR" dirty="0"/>
              <a:t> y </a:t>
            </a:r>
            <a:r>
              <a:rPr lang="fr-FR" dirty="0" err="1"/>
              <a:t>nuestro</a:t>
            </a:r>
            <a:r>
              <a:rPr lang="fr-FR" dirty="0"/>
              <a:t> </a:t>
            </a:r>
            <a:r>
              <a:rPr lang="fr-FR" dirty="0" err="1"/>
              <a:t>controlador</a:t>
            </a:r>
            <a:r>
              <a:rPr lang="fr-FR" dirty="0"/>
              <a:t> </a:t>
            </a:r>
            <a:r>
              <a:rPr lang="fr-FR" dirty="0" err="1"/>
              <a:t>acreditado</a:t>
            </a:r>
            <a:r>
              <a:rPr lang="fr-FR" dirty="0"/>
              <a:t> se </a:t>
            </a:r>
            <a:r>
              <a:rPr lang="fr-FR" dirty="0" err="1"/>
              <a:t>dieron</a:t>
            </a:r>
            <a:r>
              <a:rPr lang="fr-FR" dirty="0"/>
              <a:t> </a:t>
            </a:r>
            <a:r>
              <a:rPr lang="fr-FR" dirty="0" err="1"/>
              <a:t>cuenta</a:t>
            </a:r>
            <a:r>
              <a:rPr lang="fr-FR" dirty="0"/>
              <a:t> de que 3 tanques, </a:t>
            </a:r>
            <a:r>
              <a:rPr lang="fr-FR" dirty="0" err="1"/>
              <a:t>representando</a:t>
            </a:r>
            <a:r>
              <a:rPr lang="fr-FR" dirty="0"/>
              <a:t> un volumen de 500 m3 de </a:t>
            </a:r>
            <a:r>
              <a:rPr lang="fr-FR" dirty="0" err="1"/>
              <a:t>producción</a:t>
            </a:r>
            <a:r>
              <a:rPr lang="fr-FR" dirty="0"/>
              <a:t>, </a:t>
            </a:r>
            <a:r>
              <a:rPr lang="fr-FR" dirty="0" err="1"/>
              <a:t>corrían</a:t>
            </a:r>
            <a:r>
              <a:rPr lang="fr-FR" dirty="0"/>
              <a:t> el </a:t>
            </a:r>
            <a:r>
              <a:rPr lang="fr-FR" dirty="0" err="1"/>
              <a:t>riesgo</a:t>
            </a:r>
            <a:r>
              <a:rPr lang="fr-FR" dirty="0"/>
              <a:t> de </a:t>
            </a:r>
            <a:r>
              <a:rPr lang="fr-FR" dirty="0" err="1"/>
              <a:t>hundirse</a:t>
            </a:r>
            <a:r>
              <a:rPr lang="fr-FR" dirty="0"/>
              <a:t>…</a:t>
            </a:r>
          </a:p>
          <a:p>
            <a:pPr algn="just"/>
            <a:r>
              <a:rPr lang="fr-FR" dirty="0"/>
              <a:t>Una </a:t>
            </a:r>
            <a:r>
              <a:rPr lang="fr-FR" dirty="0" err="1"/>
              <a:t>reunión</a:t>
            </a:r>
            <a:r>
              <a:rPr lang="fr-FR" dirty="0"/>
              <a:t> de </a:t>
            </a:r>
            <a:r>
              <a:rPr lang="fr-FR" dirty="0" err="1"/>
              <a:t>emergencia</a:t>
            </a:r>
            <a:r>
              <a:rPr lang="fr-FR" dirty="0"/>
              <a:t> </a:t>
            </a:r>
            <a:r>
              <a:rPr lang="fr-FR" dirty="0" err="1"/>
              <a:t>fue</a:t>
            </a:r>
            <a:r>
              <a:rPr lang="fr-FR" dirty="0"/>
              <a:t> </a:t>
            </a:r>
            <a:r>
              <a:rPr lang="fr-FR" dirty="0" err="1"/>
              <a:t>organizada</a:t>
            </a:r>
            <a:r>
              <a:rPr lang="fr-FR" dirty="0"/>
              <a:t> con el cliente para </a:t>
            </a:r>
            <a:r>
              <a:rPr lang="fr-FR" dirty="0" err="1"/>
              <a:t>programar</a:t>
            </a:r>
            <a:r>
              <a:rPr lang="fr-FR" dirty="0"/>
              <a:t> las </a:t>
            </a:r>
            <a:r>
              <a:rPr lang="fr-FR" dirty="0" err="1"/>
              <a:t>obras</a:t>
            </a:r>
            <a:r>
              <a:rPr lang="fr-FR" dirty="0"/>
              <a:t> de </a:t>
            </a:r>
            <a:r>
              <a:rPr lang="fr-FR" dirty="0" err="1"/>
              <a:t>seguridad</a:t>
            </a:r>
            <a:r>
              <a:rPr lang="fr-FR" dirty="0"/>
              <a:t> y </a:t>
            </a:r>
            <a:r>
              <a:rPr lang="fr-FR" dirty="0" err="1"/>
              <a:t>después</a:t>
            </a:r>
            <a:r>
              <a:rPr lang="fr-FR" dirty="0"/>
              <a:t> de </a:t>
            </a:r>
            <a:r>
              <a:rPr lang="fr-FR" dirty="0" err="1"/>
              <a:t>reparación</a:t>
            </a:r>
            <a:r>
              <a:rPr lang="fr-FR" dirty="0"/>
              <a:t>. Las </a:t>
            </a:r>
            <a:r>
              <a:rPr lang="fr-FR" dirty="0" err="1"/>
              <a:t>consecuencias</a:t>
            </a:r>
            <a:r>
              <a:rPr lang="fr-FR" dirty="0"/>
              <a:t> para la </a:t>
            </a:r>
            <a:r>
              <a:rPr lang="fr-FR" dirty="0" err="1"/>
              <a:t>plantilla</a:t>
            </a:r>
            <a:r>
              <a:rPr lang="fr-FR" dirty="0"/>
              <a:t> y las </a:t>
            </a:r>
            <a:r>
              <a:rPr lang="fr-FR" dirty="0" err="1"/>
              <a:t>responsabilidades</a:t>
            </a:r>
            <a:r>
              <a:rPr lang="fr-FR" dirty="0"/>
              <a:t> para el </a:t>
            </a:r>
            <a:r>
              <a:rPr lang="fr-FR" dirty="0" err="1"/>
              <a:t>director</a:t>
            </a:r>
            <a:r>
              <a:rPr lang="fr-FR" dirty="0"/>
              <a:t> </a:t>
            </a:r>
            <a:r>
              <a:rPr lang="fr-FR" dirty="0" err="1"/>
              <a:t>podrían</a:t>
            </a:r>
            <a:r>
              <a:rPr lang="fr-FR" dirty="0"/>
              <a:t> </a:t>
            </a:r>
            <a:r>
              <a:rPr lang="fr-FR" dirty="0" err="1"/>
              <a:t>haber</a:t>
            </a:r>
            <a:r>
              <a:rPr lang="fr-FR" dirty="0"/>
              <a:t> </a:t>
            </a:r>
            <a:r>
              <a:rPr lang="fr-FR" dirty="0" err="1"/>
              <a:t>sido</a:t>
            </a:r>
            <a:r>
              <a:rPr lang="fr-FR" dirty="0"/>
              <a:t> </a:t>
            </a:r>
            <a:r>
              <a:rPr lang="fr-FR" dirty="0" err="1"/>
              <a:t>muy</a:t>
            </a:r>
            <a:r>
              <a:rPr lang="fr-FR" dirty="0"/>
              <a:t> graves…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4B4167B-11F8-48DB-AD94-6359F75EE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15" y="270921"/>
            <a:ext cx="1108106" cy="90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2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7766884A-AF45-4882-AC79-5B0AEB9F4BBB}"/>
              </a:ext>
            </a:extLst>
          </p:cNvPr>
          <p:cNvGrpSpPr/>
          <p:nvPr/>
        </p:nvGrpSpPr>
        <p:grpSpPr>
          <a:xfrm>
            <a:off x="6442745" y="1669408"/>
            <a:ext cx="4832058" cy="4657506"/>
            <a:chOff x="1096162" y="459297"/>
            <a:chExt cx="4600332" cy="3938150"/>
          </a:xfrm>
          <a:scene3d>
            <a:camera prst="perspectiveLeft"/>
            <a:lightRig rig="threePt" dir="t"/>
          </a:scene3d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6BF6D47-82CD-41A7-8A8B-F0BCDF06F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162" y="459297"/>
              <a:ext cx="1928812" cy="3428999"/>
            </a:xfrm>
            <a:prstGeom prst="rect">
              <a:avLst/>
            </a:prstGeom>
            <a:ln w="19050">
              <a:solidFill>
                <a:schemeClr val="accent2"/>
              </a:solidFill>
            </a:ln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6A6B20F-AB8D-424E-B040-4654D34F0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93" r="25376" b="8746"/>
            <a:stretch/>
          </p:blipFill>
          <p:spPr>
            <a:xfrm>
              <a:off x="3254929" y="459297"/>
              <a:ext cx="2441565" cy="3428999"/>
            </a:xfrm>
            <a:prstGeom prst="rect">
              <a:avLst/>
            </a:prstGeom>
            <a:ln w="19050">
              <a:solidFill>
                <a:schemeClr val="accent2"/>
              </a:solidFill>
            </a:ln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62EAE8FC-C856-4A80-BB9E-F5472B52EAF5}"/>
                </a:ext>
              </a:extLst>
            </p:cNvPr>
            <p:cNvSpPr txBox="1"/>
            <p:nvPr/>
          </p:nvSpPr>
          <p:spPr>
            <a:xfrm>
              <a:off x="1812022" y="4028115"/>
              <a:ext cx="973122" cy="369332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Antes</a:t>
              </a:r>
              <a:endParaRPr lang="fr-FR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E09AC5FC-F5D0-4C35-A560-02E074CC43B6}"/>
                </a:ext>
              </a:extLst>
            </p:cNvPr>
            <p:cNvSpPr txBox="1"/>
            <p:nvPr/>
          </p:nvSpPr>
          <p:spPr>
            <a:xfrm>
              <a:off x="3888482" y="4028115"/>
              <a:ext cx="1426128" cy="369332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 err="1"/>
                <a:t>Después</a:t>
              </a:r>
              <a:endParaRPr lang="fr-FR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7FB3CBE2-B9BE-4492-B813-7E8E1BCB2D16}"/>
              </a:ext>
            </a:extLst>
          </p:cNvPr>
          <p:cNvSpPr txBox="1"/>
          <p:nvPr/>
        </p:nvSpPr>
        <p:spPr>
          <a:xfrm>
            <a:off x="436229" y="1782369"/>
            <a:ext cx="6006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Reemplazo</a:t>
            </a:r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agitaciones</a:t>
            </a:r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</a:t>
            </a:r>
            <a:r>
              <a:rPr lang="fr-F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Lituania</a:t>
            </a:r>
            <a:endParaRPr lang="fr-FR" sz="3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DFC5270-BCAD-4370-8893-25B1D698D7EE}"/>
              </a:ext>
            </a:extLst>
          </p:cNvPr>
          <p:cNvSpPr txBox="1"/>
          <p:nvPr/>
        </p:nvSpPr>
        <p:spPr>
          <a:xfrm>
            <a:off x="571663" y="3210718"/>
            <a:ext cx="56513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Un cliente que </a:t>
            </a:r>
            <a:r>
              <a:rPr lang="fr-FR" dirty="0" err="1"/>
              <a:t>había</a:t>
            </a:r>
            <a:r>
              <a:rPr lang="fr-FR" dirty="0"/>
              <a:t> </a:t>
            </a:r>
            <a:r>
              <a:rPr lang="fr-FR" dirty="0" err="1"/>
              <a:t>comprado</a:t>
            </a:r>
            <a:r>
              <a:rPr lang="fr-FR" dirty="0"/>
              <a:t> tanques de </a:t>
            </a:r>
            <a:r>
              <a:rPr lang="fr-FR" dirty="0" err="1"/>
              <a:t>cristalización</a:t>
            </a:r>
            <a:r>
              <a:rPr lang="fr-FR" dirty="0"/>
              <a:t> de marca GOAVEC, </a:t>
            </a:r>
            <a:r>
              <a:rPr lang="fr-FR" dirty="0" err="1"/>
              <a:t>quería</a:t>
            </a:r>
            <a:r>
              <a:rPr lang="fr-FR" dirty="0"/>
              <a:t> </a:t>
            </a:r>
            <a:r>
              <a:rPr lang="fr-FR" dirty="0" err="1"/>
              <a:t>tener</a:t>
            </a:r>
            <a:r>
              <a:rPr lang="fr-FR" dirty="0"/>
              <a:t> la </a:t>
            </a:r>
            <a:r>
              <a:rPr lang="fr-FR" dirty="0" err="1"/>
              <a:t>misma</a:t>
            </a:r>
            <a:r>
              <a:rPr lang="fr-FR" dirty="0"/>
              <a:t> </a:t>
            </a:r>
            <a:r>
              <a:rPr lang="fr-FR" dirty="0" err="1"/>
              <a:t>calidad</a:t>
            </a:r>
            <a:r>
              <a:rPr lang="fr-FR" dirty="0"/>
              <a:t> de </a:t>
            </a:r>
            <a:r>
              <a:rPr lang="fr-FR" dirty="0" err="1"/>
              <a:t>agitación</a:t>
            </a:r>
            <a:r>
              <a:rPr lang="fr-FR" dirty="0"/>
              <a:t> y de </a:t>
            </a:r>
            <a:r>
              <a:rPr lang="fr-FR" dirty="0" err="1"/>
              <a:t>cristales</a:t>
            </a:r>
            <a:r>
              <a:rPr lang="fr-FR" dirty="0"/>
              <a:t> en 2 </a:t>
            </a:r>
            <a:r>
              <a:rPr lang="fr-FR" dirty="0" err="1"/>
              <a:t>otros</a:t>
            </a:r>
            <a:r>
              <a:rPr lang="fr-FR" dirty="0"/>
              <a:t> tanques de </a:t>
            </a:r>
            <a:r>
              <a:rPr lang="fr-FR" dirty="0" err="1"/>
              <a:t>otra</a:t>
            </a:r>
            <a:r>
              <a:rPr lang="fr-FR" dirty="0"/>
              <a:t> marca en su planta. </a:t>
            </a:r>
            <a:r>
              <a:rPr lang="fr-FR" dirty="0" err="1"/>
              <a:t>Por</a:t>
            </a:r>
            <a:r>
              <a:rPr lang="fr-FR" dirty="0"/>
              <a:t> </a:t>
            </a:r>
            <a:r>
              <a:rPr lang="fr-FR" dirty="0" err="1"/>
              <a:t>eso</a:t>
            </a:r>
            <a:r>
              <a:rPr lang="fr-FR" dirty="0"/>
              <a:t> nos </a:t>
            </a:r>
            <a:r>
              <a:rPr lang="fr-FR" dirty="0" err="1"/>
              <a:t>pidió</a:t>
            </a:r>
            <a:r>
              <a:rPr lang="fr-FR" dirty="0"/>
              <a:t> que </a:t>
            </a:r>
            <a:r>
              <a:rPr lang="fr-FR" dirty="0" err="1"/>
              <a:t>instalásemos</a:t>
            </a:r>
            <a:r>
              <a:rPr lang="fr-FR" dirty="0"/>
              <a:t> </a:t>
            </a:r>
            <a:r>
              <a:rPr lang="fr-FR" dirty="0" err="1"/>
              <a:t>nuevos</a:t>
            </a:r>
            <a:r>
              <a:rPr lang="fr-FR" dirty="0"/>
              <a:t> </a:t>
            </a:r>
            <a:r>
              <a:rPr lang="fr-FR" dirty="0" err="1"/>
              <a:t>agitadores</a:t>
            </a:r>
            <a:r>
              <a:rPr lang="fr-FR" dirty="0"/>
              <a:t>. Las </a:t>
            </a:r>
            <a:r>
              <a:rPr lang="fr-FR" dirty="0" err="1"/>
              <a:t>modificaciones</a:t>
            </a:r>
            <a:r>
              <a:rPr lang="fr-FR" dirty="0"/>
              <a:t> </a:t>
            </a:r>
            <a:r>
              <a:rPr lang="fr-FR" dirty="0" err="1"/>
              <a:t>fueron</a:t>
            </a:r>
            <a:r>
              <a:rPr lang="fr-FR" dirty="0"/>
              <a:t> </a:t>
            </a:r>
            <a:r>
              <a:rPr lang="fr-FR" dirty="0" err="1"/>
              <a:t>estudiadas</a:t>
            </a:r>
            <a:r>
              <a:rPr lang="fr-FR" dirty="0"/>
              <a:t> con </a:t>
            </a:r>
            <a:r>
              <a:rPr lang="fr-FR" dirty="0" err="1"/>
              <a:t>nuestro</a:t>
            </a:r>
            <a:r>
              <a:rPr lang="fr-FR" dirty="0"/>
              <a:t> </a:t>
            </a:r>
            <a:r>
              <a:rPr lang="fr-FR" dirty="0" err="1"/>
              <a:t>departamento</a:t>
            </a:r>
            <a:r>
              <a:rPr lang="fr-FR" dirty="0"/>
              <a:t> I &amp; D (</a:t>
            </a:r>
            <a:r>
              <a:rPr lang="fr-FR" dirty="0" err="1"/>
              <a:t>diseño</a:t>
            </a:r>
            <a:r>
              <a:rPr lang="fr-FR" dirty="0"/>
              <a:t> de </a:t>
            </a:r>
            <a:r>
              <a:rPr lang="fr-FR" dirty="0" err="1"/>
              <a:t>trespalas</a:t>
            </a:r>
            <a:r>
              <a:rPr lang="fr-FR" dirty="0"/>
              <a:t>, </a:t>
            </a:r>
            <a:r>
              <a:rPr lang="fr-FR" dirty="0" err="1"/>
              <a:t>ubicación</a:t>
            </a:r>
            <a:r>
              <a:rPr lang="fr-FR" dirty="0"/>
              <a:t> de </a:t>
            </a:r>
            <a:r>
              <a:rPr lang="fr-FR" dirty="0" err="1"/>
              <a:t>lavados</a:t>
            </a:r>
            <a:r>
              <a:rPr lang="fr-FR" dirty="0"/>
              <a:t> </a:t>
            </a:r>
            <a:r>
              <a:rPr lang="fr-FR" dirty="0" err="1"/>
              <a:t>retractables</a:t>
            </a:r>
            <a:r>
              <a:rPr lang="fr-FR" dirty="0"/>
              <a:t>…) y 2 </a:t>
            </a:r>
            <a:r>
              <a:rPr lang="fr-FR" dirty="0" err="1"/>
              <a:t>técnicios</a:t>
            </a:r>
            <a:r>
              <a:rPr lang="fr-FR" dirty="0"/>
              <a:t> </a:t>
            </a:r>
            <a:r>
              <a:rPr lang="fr-FR" dirty="0" err="1"/>
              <a:t>hicieron</a:t>
            </a:r>
            <a:r>
              <a:rPr lang="fr-FR" dirty="0"/>
              <a:t> el </a:t>
            </a:r>
            <a:r>
              <a:rPr lang="fr-FR" dirty="0" err="1"/>
              <a:t>cambio</a:t>
            </a:r>
            <a:r>
              <a:rPr lang="fr-FR" dirty="0"/>
              <a:t> </a:t>
            </a:r>
            <a:r>
              <a:rPr lang="fr-FR" dirty="0" err="1"/>
              <a:t>durante</a:t>
            </a:r>
            <a:r>
              <a:rPr lang="fr-FR" dirty="0"/>
              <a:t> 3 </a:t>
            </a:r>
            <a:r>
              <a:rPr lang="fr-FR" dirty="0" err="1"/>
              <a:t>semanas</a:t>
            </a:r>
            <a:r>
              <a:rPr lang="fr-FR" dirty="0"/>
              <a:t> en Enero de 2019. En Octubre se </a:t>
            </a:r>
            <a:r>
              <a:rPr lang="fr-FR" dirty="0" err="1"/>
              <a:t>irán</a:t>
            </a:r>
            <a:r>
              <a:rPr lang="fr-FR" dirty="0"/>
              <a:t> de </a:t>
            </a:r>
            <a:r>
              <a:rPr lang="fr-FR" dirty="0" err="1"/>
              <a:t>nuevo</a:t>
            </a:r>
            <a:r>
              <a:rPr lang="fr-FR" dirty="0"/>
              <a:t> para </a:t>
            </a:r>
            <a:r>
              <a:rPr lang="fr-FR" dirty="0" err="1"/>
              <a:t>modificar</a:t>
            </a:r>
            <a:r>
              <a:rPr lang="fr-FR" dirty="0"/>
              <a:t> 3 </a:t>
            </a:r>
            <a:r>
              <a:rPr lang="fr-FR" dirty="0" err="1"/>
              <a:t>otros</a:t>
            </a:r>
            <a:r>
              <a:rPr lang="fr-FR" dirty="0"/>
              <a:t> tanques.</a:t>
            </a:r>
          </a:p>
          <a:p>
            <a:pPr algn="just"/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5B54371-A0FC-4691-8B19-83BBC825E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61" y="366613"/>
            <a:ext cx="1108106" cy="90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7477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784</TotalTime>
  <Words>1110</Words>
  <Application>Microsoft Office PowerPoint</Application>
  <PresentationFormat>Grand écran</PresentationFormat>
  <Paragraphs>89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LEMONNIER Céline</dc:creator>
  <cp:lastModifiedBy>LEMONNIER Céline</cp:lastModifiedBy>
  <cp:revision>42</cp:revision>
  <cp:lastPrinted>2019-06-24T15:21:15Z</cp:lastPrinted>
  <dcterms:created xsi:type="dcterms:W3CDTF">2019-06-24T09:42:17Z</dcterms:created>
  <dcterms:modified xsi:type="dcterms:W3CDTF">2019-06-25T15:29:11Z</dcterms:modified>
</cp:coreProperties>
</file>