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57"/>
  </p:notesMasterIdLst>
  <p:sldIdLst>
    <p:sldId id="256" r:id="rId2"/>
    <p:sldId id="257" r:id="rId3"/>
    <p:sldId id="258" r:id="rId4"/>
    <p:sldId id="259" r:id="rId5"/>
    <p:sldId id="260" r:id="rId6"/>
    <p:sldId id="261" r:id="rId7"/>
    <p:sldId id="262" r:id="rId8"/>
    <p:sldId id="263" r:id="rId9"/>
    <p:sldId id="312" r:id="rId10"/>
    <p:sldId id="313" r:id="rId11"/>
    <p:sldId id="264"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310" r:id="rId25"/>
    <p:sldId id="278" r:id="rId26"/>
    <p:sldId id="279" r:id="rId27"/>
    <p:sldId id="280" r:id="rId28"/>
    <p:sldId id="281" r:id="rId29"/>
    <p:sldId id="282" r:id="rId30"/>
    <p:sldId id="283" r:id="rId31"/>
    <p:sldId id="284" r:id="rId32"/>
    <p:sldId id="285" r:id="rId33"/>
    <p:sldId id="286" r:id="rId34"/>
    <p:sldId id="308"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11" r:id="rId56"/>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08">
          <p15:clr>
            <a:srgbClr val="A4A3A4"/>
          </p15:clr>
        </p15:guide>
        <p15:guide id="2" pos="5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A66F4D-113A-4F3F-8DBE-51733828046A}">
  <a:tblStyle styleId="{D3A66F4D-113A-4F3F-8DBE-51733828046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E06C8A-31F3-487C-9050-31A158070993}"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guide orient="horz" pos="1008"/>
        <p:guide pos="5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434"/>
        <p:cNvGrpSpPr/>
        <p:nvPr/>
      </p:nvGrpSpPr>
      <p:grpSpPr>
        <a:xfrm>
          <a:off x="0" y="0"/>
          <a:ext cx="0" cy="0"/>
          <a:chOff x="0" y="0"/>
          <a:chExt cx="0" cy="0"/>
        </a:xfrm>
      </p:grpSpPr>
      <p:sp>
        <p:nvSpPr>
          <p:cNvPr id="642435" name="Google Shape;642435;n"/>
          <p:cNvSpPr txBox="1">
            <a:spLocks noGrp="1"/>
          </p:cNvSpPr>
          <p:nvPr>
            <p:ph type="hdr" idx="2"/>
          </p:nvPr>
        </p:nvSpPr>
        <p:spPr>
          <a:xfrm>
            <a:off x="0" y="0"/>
            <a:ext cx="2945700" cy="496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2436" name="Google Shape;642436;n"/>
          <p:cNvSpPr txBox="1">
            <a:spLocks noGrp="1"/>
          </p:cNvSpPr>
          <p:nvPr>
            <p:ph type="dt" idx="10"/>
          </p:nvPr>
        </p:nvSpPr>
        <p:spPr>
          <a:xfrm>
            <a:off x="3850443" y="0"/>
            <a:ext cx="2945700" cy="496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2437" name="Google Shape;642437;n"/>
          <p:cNvSpPr>
            <a:spLocks noGrp="1" noRot="1" noChangeAspect="1"/>
          </p:cNvSpPr>
          <p:nvPr>
            <p:ph type="sldImg" idx="3"/>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438" name="Google Shape;642438;n"/>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642439" name="Google Shape;642439;n"/>
          <p:cNvSpPr txBox="1">
            <a:spLocks noGrp="1"/>
          </p:cNvSpPr>
          <p:nvPr>
            <p:ph type="ftr" idx="11"/>
          </p:nvPr>
        </p:nvSpPr>
        <p:spPr>
          <a:xfrm>
            <a:off x="0" y="9428583"/>
            <a:ext cx="2945700" cy="496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2440" name="Google Shape;642440;n"/>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575"/>
        <p:cNvGrpSpPr/>
        <p:nvPr/>
      </p:nvGrpSpPr>
      <p:grpSpPr>
        <a:xfrm>
          <a:off x="0" y="0"/>
          <a:ext cx="0" cy="0"/>
          <a:chOff x="0" y="0"/>
          <a:chExt cx="0" cy="0"/>
        </a:xfrm>
      </p:grpSpPr>
      <p:sp>
        <p:nvSpPr>
          <p:cNvPr id="642576" name="Google Shape;642576;p1: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577" name="Google Shape;642577;p1: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76"/>
        <p:cNvGrpSpPr/>
        <p:nvPr/>
      </p:nvGrpSpPr>
      <p:grpSpPr>
        <a:xfrm>
          <a:off x="0" y="0"/>
          <a:ext cx="0" cy="0"/>
          <a:chOff x="0" y="0"/>
          <a:chExt cx="0" cy="0"/>
        </a:xfrm>
      </p:grpSpPr>
      <p:sp>
        <p:nvSpPr>
          <p:cNvPr id="642677" name="Google Shape;642677;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78" name="Google Shape;642678;p10: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679" name="Google Shape;642679;p10: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86"/>
        <p:cNvGrpSpPr/>
        <p:nvPr/>
      </p:nvGrpSpPr>
      <p:grpSpPr>
        <a:xfrm>
          <a:off x="0" y="0"/>
          <a:ext cx="0" cy="0"/>
          <a:chOff x="0" y="0"/>
          <a:chExt cx="0" cy="0"/>
        </a:xfrm>
      </p:grpSpPr>
      <p:sp>
        <p:nvSpPr>
          <p:cNvPr id="642687" name="Google Shape;642687;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88" name="Google Shape;642688;p11: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689" name="Google Shape;642689;p11: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97"/>
        <p:cNvGrpSpPr/>
        <p:nvPr/>
      </p:nvGrpSpPr>
      <p:grpSpPr>
        <a:xfrm>
          <a:off x="0" y="0"/>
          <a:ext cx="0" cy="0"/>
          <a:chOff x="0" y="0"/>
          <a:chExt cx="0" cy="0"/>
        </a:xfrm>
      </p:grpSpPr>
      <p:sp>
        <p:nvSpPr>
          <p:cNvPr id="642698" name="Google Shape;642698;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99" name="Google Shape;642699;p1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700" name="Google Shape;642700;p12: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09"/>
        <p:cNvGrpSpPr/>
        <p:nvPr/>
      </p:nvGrpSpPr>
      <p:grpSpPr>
        <a:xfrm>
          <a:off x="0" y="0"/>
          <a:ext cx="0" cy="0"/>
          <a:chOff x="0" y="0"/>
          <a:chExt cx="0" cy="0"/>
        </a:xfrm>
      </p:grpSpPr>
      <p:sp>
        <p:nvSpPr>
          <p:cNvPr id="642710" name="Google Shape;64271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11" name="Google Shape;642711;p13: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PCM inline injection systems are particularly flexible and provide productivity gains through a fully automated process, including the detection and management of containers ending, the elimination of dilution fronts when the ingredients are changed, and the changes for cleaning processes (CIP).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The injection point is located before the hopper. This is a classic inline process. The dosage is proportional because the additive flowrate (ex: fruits preparation) is controlled by the main ingredient dosage (ex: white mass). A flowmeter measures the flowrate of the main ingredient and orders the Dosys™ pump to send a dose of additive (top dosing). Example of instruction: injection of one dose of additive every 3 liters. </a:t>
            </a:r>
            <a:endParaRPr/>
          </a:p>
        </p:txBody>
      </p:sp>
      <p:sp>
        <p:nvSpPr>
          <p:cNvPr id="642712" name="Google Shape;642712;p13: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19"/>
        <p:cNvGrpSpPr/>
        <p:nvPr/>
      </p:nvGrpSpPr>
      <p:grpSpPr>
        <a:xfrm>
          <a:off x="0" y="0"/>
          <a:ext cx="0" cy="0"/>
          <a:chOff x="0" y="0"/>
          <a:chExt cx="0" cy="0"/>
        </a:xfrm>
      </p:grpSpPr>
      <p:sp>
        <p:nvSpPr>
          <p:cNvPr id="642720" name="Google Shape;642720;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21" name="Google Shape;642721;p14: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The injection point(s) are located after the hopper storing the main ingredient. This is a "just in time" process because the dosing pumps, and so the injection of additives (ex: fruits or colourings preparation), are controlled by the packaging machine </a:t>
            </a:r>
            <a:endParaRPr/>
          </a:p>
        </p:txBody>
      </p:sp>
      <p:sp>
        <p:nvSpPr>
          <p:cNvPr id="642722" name="Google Shape;642722;p14: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29"/>
        <p:cNvGrpSpPr/>
        <p:nvPr/>
      </p:nvGrpSpPr>
      <p:grpSpPr>
        <a:xfrm>
          <a:off x="0" y="0"/>
          <a:ext cx="0" cy="0"/>
          <a:chOff x="0" y="0"/>
          <a:chExt cx="0" cy="0"/>
        </a:xfrm>
      </p:grpSpPr>
      <p:sp>
        <p:nvSpPr>
          <p:cNvPr id="642730" name="Google Shape;642730;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31" name="Google Shape;642731;p15: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732" name="Google Shape;642732;p15: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40"/>
        <p:cNvGrpSpPr/>
        <p:nvPr/>
      </p:nvGrpSpPr>
      <p:grpSpPr>
        <a:xfrm>
          <a:off x="0" y="0"/>
          <a:ext cx="0" cy="0"/>
          <a:chOff x="0" y="0"/>
          <a:chExt cx="0" cy="0"/>
        </a:xfrm>
      </p:grpSpPr>
      <p:sp>
        <p:nvSpPr>
          <p:cNvPr id="642741" name="Google Shape;642741;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42" name="Google Shape;642742;p16: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743" name="Google Shape;642743;p16: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51"/>
        <p:cNvGrpSpPr/>
        <p:nvPr/>
      </p:nvGrpSpPr>
      <p:grpSpPr>
        <a:xfrm>
          <a:off x="0" y="0"/>
          <a:ext cx="0" cy="0"/>
          <a:chOff x="0" y="0"/>
          <a:chExt cx="0" cy="0"/>
        </a:xfrm>
      </p:grpSpPr>
      <p:sp>
        <p:nvSpPr>
          <p:cNvPr id="642752" name="Google Shape;642752;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53" name="Google Shape;642753;p17: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754" name="Google Shape;642754;p17: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74"/>
        <p:cNvGrpSpPr/>
        <p:nvPr/>
      </p:nvGrpSpPr>
      <p:grpSpPr>
        <a:xfrm>
          <a:off x="0" y="0"/>
          <a:ext cx="0" cy="0"/>
          <a:chOff x="0" y="0"/>
          <a:chExt cx="0" cy="0"/>
        </a:xfrm>
      </p:grpSpPr>
      <p:sp>
        <p:nvSpPr>
          <p:cNvPr id="642775" name="Google Shape;642775;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76" name="Google Shape;642776;p19: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777" name="Google Shape;642777;p19: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85"/>
        <p:cNvGrpSpPr/>
        <p:nvPr/>
      </p:nvGrpSpPr>
      <p:grpSpPr>
        <a:xfrm>
          <a:off x="0" y="0"/>
          <a:ext cx="0" cy="0"/>
          <a:chOff x="0" y="0"/>
          <a:chExt cx="0" cy="0"/>
        </a:xfrm>
      </p:grpSpPr>
      <p:sp>
        <p:nvSpPr>
          <p:cNvPr id="642786" name="Google Shape;642786;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87" name="Google Shape;642787;p20: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Filling refers to the act of filling or dosing into any type of container intended for the final consumer or for use in collective catering.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The implementation of innovative agri-food products requires the availability of a high-performance filling solution that will fulfil with the complexity of mixtures, recipes and packaging techniques. Today, creativity in terms of containers and the diversity of textures to be packaged seems limitless. PCM filling systems are designed to provide the versatility and precision required for these critical operations.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PCM filling systems offer maximum volumetric versatility. You can fill containers of any shape and size, while varying the filling volume considerably from one cycle to the next. The same system can therefore be adapted to fill a wide variety of ingredients: from liquid flavours to the most viscous jams, from sticky caramels to sauces of various sizes. </a:t>
            </a:r>
            <a:endParaRPr/>
          </a:p>
        </p:txBody>
      </p:sp>
      <p:sp>
        <p:nvSpPr>
          <p:cNvPr id="642788" name="Google Shape;642788;p20: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583"/>
        <p:cNvGrpSpPr/>
        <p:nvPr/>
      </p:nvGrpSpPr>
      <p:grpSpPr>
        <a:xfrm>
          <a:off x="0" y="0"/>
          <a:ext cx="0" cy="0"/>
          <a:chOff x="0" y="0"/>
          <a:chExt cx="0" cy="0"/>
        </a:xfrm>
      </p:grpSpPr>
      <p:sp>
        <p:nvSpPr>
          <p:cNvPr id="642584" name="Google Shape;642584;p2: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585" name="Google Shape;642585;p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END-TO-END PRODUCT INTEGRITY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Today's high quality foodstuffs are made with highly expensive ingredients. And the market trend is towards more recognisable processed foods with whole vegetables and fruits. Our systems enable you to handle - transfer, dose, mix and fill - challenging ingredients with minimal damage.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PERFORMANCE YOU CAN COUNT ON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Reliability and productivity are your best allies in facing the non-stop nature of today's just-in-time retail supply chain. PCM pumping, dosing, mixing and filling systems enable you to produce the same recipe identically from the start of your production run until the finish and ensure repeatability.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LOW LIFE CYCLE COSTS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A pump that is not well adapted to its operational parameters can cost you money in terms of production, maintenance downtime and energy consumption. We use Life Cycle Costs (LCC) analysis to find the most cost-effective pumping solutions for your industrial processes.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MEETING THE STRICTEST STANDARDS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We share your commitment to ensuring customer safety. To begin with, all our systems are CIP (Cleanable In Place). In addition, we continually invest in innovations that enable you to anticipate constantly evolving food safety regulations. Finally, our vast international experience enables us to design systems that meet both local regulations and international standards. </a:t>
            </a:r>
            <a:endParaRPr/>
          </a:p>
          <a:p>
            <a:pPr marL="0" lvl="0" indent="0" algn="l" rtl="0">
              <a:spcBef>
                <a:spcPts val="0"/>
              </a:spcBef>
              <a:spcAft>
                <a:spcPts val="0"/>
              </a:spcAft>
              <a:buNone/>
            </a:pPr>
            <a:endParaRPr/>
          </a:p>
        </p:txBody>
      </p:sp>
      <p:sp>
        <p:nvSpPr>
          <p:cNvPr id="642586" name="Google Shape;642586;p2: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795"/>
        <p:cNvGrpSpPr/>
        <p:nvPr/>
      </p:nvGrpSpPr>
      <p:grpSpPr>
        <a:xfrm>
          <a:off x="0" y="0"/>
          <a:ext cx="0" cy="0"/>
          <a:chOff x="0" y="0"/>
          <a:chExt cx="0" cy="0"/>
        </a:xfrm>
      </p:grpSpPr>
      <p:sp>
        <p:nvSpPr>
          <p:cNvPr id="642796" name="Google Shape;642796;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797" name="Google Shape;642797;p21: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Stuffing refers to the action of injecting a dose of an ingredient into a food preparation.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Many applications of stuffing ingredients, often viscous (fruit preparation) or stringy (caramel), are used in the bakery and pastry sector, such as for example in the manufacture of bread rolls feeding with jam or in the production of profiterol with cream. But there are also applications for stuffing liquid doses to flavour preparations.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 meet these constraints, PCM has different transfer and dosing technologies coupled with quilting systems (stuffing needles). </a:t>
            </a:r>
            <a:endParaRPr/>
          </a:p>
        </p:txBody>
      </p:sp>
      <p:sp>
        <p:nvSpPr>
          <p:cNvPr id="642798" name="Google Shape;642798;p21: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05"/>
        <p:cNvGrpSpPr/>
        <p:nvPr/>
      </p:nvGrpSpPr>
      <p:grpSpPr>
        <a:xfrm>
          <a:off x="0" y="0"/>
          <a:ext cx="0" cy="0"/>
          <a:chOff x="0" y="0"/>
          <a:chExt cx="0" cy="0"/>
        </a:xfrm>
      </p:grpSpPr>
      <p:sp>
        <p:nvSpPr>
          <p:cNvPr id="642806" name="Google Shape;642806;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07" name="Google Shape;642807;p2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Topping means the action of depositing a dose of ingredient to partially or completely cover a food preparation.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This final step is complex because it finalizes your preparation, it must not risk any imperfection. </a:t>
            </a:r>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For this delicate step, the dosing and transfer technologies are the same as in previous applications but differ by the use of specific nozzles. </a:t>
            </a:r>
            <a:endParaRPr/>
          </a:p>
        </p:txBody>
      </p:sp>
      <p:sp>
        <p:nvSpPr>
          <p:cNvPr id="642808" name="Google Shape;642808;p22: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15"/>
        <p:cNvGrpSpPr/>
        <p:nvPr/>
      </p:nvGrpSpPr>
      <p:grpSpPr>
        <a:xfrm>
          <a:off x="0" y="0"/>
          <a:ext cx="0" cy="0"/>
          <a:chOff x="0" y="0"/>
          <a:chExt cx="0" cy="0"/>
        </a:xfrm>
      </p:grpSpPr>
      <p:sp>
        <p:nvSpPr>
          <p:cNvPr id="642816" name="Google Shape;64281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17" name="Google Shape;642817;p23: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18" name="Google Shape;642818;p23: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24"/>
        <p:cNvGrpSpPr/>
        <p:nvPr/>
      </p:nvGrpSpPr>
      <p:grpSpPr>
        <a:xfrm>
          <a:off x="0" y="0"/>
          <a:ext cx="0" cy="0"/>
          <a:chOff x="0" y="0"/>
          <a:chExt cx="0" cy="0"/>
        </a:xfrm>
      </p:grpSpPr>
      <p:sp>
        <p:nvSpPr>
          <p:cNvPr id="642825" name="Google Shape;642825;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26" name="Google Shape;642826;p24: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27" name="Google Shape;642827;p24: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39"/>
        <p:cNvGrpSpPr/>
        <p:nvPr/>
      </p:nvGrpSpPr>
      <p:grpSpPr>
        <a:xfrm>
          <a:off x="0" y="0"/>
          <a:ext cx="0" cy="0"/>
          <a:chOff x="0" y="0"/>
          <a:chExt cx="0" cy="0"/>
        </a:xfrm>
      </p:grpSpPr>
      <p:sp>
        <p:nvSpPr>
          <p:cNvPr id="642840" name="Google Shape;642840;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41" name="Google Shape;642841;p25: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42" name="Google Shape;642842;p25: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50"/>
        <p:cNvGrpSpPr/>
        <p:nvPr/>
      </p:nvGrpSpPr>
      <p:grpSpPr>
        <a:xfrm>
          <a:off x="0" y="0"/>
          <a:ext cx="0" cy="0"/>
          <a:chOff x="0" y="0"/>
          <a:chExt cx="0" cy="0"/>
        </a:xfrm>
      </p:grpSpPr>
      <p:sp>
        <p:nvSpPr>
          <p:cNvPr id="642851" name="Google Shape;642851;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52" name="Google Shape;642852;p26: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53" name="Google Shape;642853;p26: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59"/>
        <p:cNvGrpSpPr/>
        <p:nvPr/>
      </p:nvGrpSpPr>
      <p:grpSpPr>
        <a:xfrm>
          <a:off x="0" y="0"/>
          <a:ext cx="0" cy="0"/>
          <a:chOff x="0" y="0"/>
          <a:chExt cx="0" cy="0"/>
        </a:xfrm>
      </p:grpSpPr>
      <p:sp>
        <p:nvSpPr>
          <p:cNvPr id="642860" name="Google Shape;642860;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61" name="Google Shape;642861;p27: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62" name="Google Shape;642862;p27: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69"/>
        <p:cNvGrpSpPr/>
        <p:nvPr/>
      </p:nvGrpSpPr>
      <p:grpSpPr>
        <a:xfrm>
          <a:off x="0" y="0"/>
          <a:ext cx="0" cy="0"/>
          <a:chOff x="0" y="0"/>
          <a:chExt cx="0" cy="0"/>
        </a:xfrm>
      </p:grpSpPr>
      <p:sp>
        <p:nvSpPr>
          <p:cNvPr id="642870" name="Google Shape;642870;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71" name="Google Shape;642871;p28: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72" name="Google Shape;642872;p28: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78"/>
        <p:cNvGrpSpPr/>
        <p:nvPr/>
      </p:nvGrpSpPr>
      <p:grpSpPr>
        <a:xfrm>
          <a:off x="0" y="0"/>
          <a:ext cx="0" cy="0"/>
          <a:chOff x="0" y="0"/>
          <a:chExt cx="0" cy="0"/>
        </a:xfrm>
      </p:grpSpPr>
      <p:sp>
        <p:nvSpPr>
          <p:cNvPr id="642879" name="Google Shape;642879;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80" name="Google Shape;642880;p29: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81" name="Google Shape;642881;p29: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889"/>
        <p:cNvGrpSpPr/>
        <p:nvPr/>
      </p:nvGrpSpPr>
      <p:grpSpPr>
        <a:xfrm>
          <a:off x="0" y="0"/>
          <a:ext cx="0" cy="0"/>
          <a:chOff x="0" y="0"/>
          <a:chExt cx="0" cy="0"/>
        </a:xfrm>
      </p:grpSpPr>
      <p:sp>
        <p:nvSpPr>
          <p:cNvPr id="642890" name="Google Shape;642890;p3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891" name="Google Shape;642891;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591"/>
        <p:cNvGrpSpPr/>
        <p:nvPr/>
      </p:nvGrpSpPr>
      <p:grpSpPr>
        <a:xfrm>
          <a:off x="0" y="0"/>
          <a:ext cx="0" cy="0"/>
          <a:chOff x="0" y="0"/>
          <a:chExt cx="0" cy="0"/>
        </a:xfrm>
      </p:grpSpPr>
      <p:sp>
        <p:nvSpPr>
          <p:cNvPr id="642592" name="Google Shape;642592;p3: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593" name="Google Shape;642593;p3: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END-TO-END PRODUCT INTEGRITY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Today's high quality foodstuffs are made with highly expensive ingredients. And the market trend is towards more recognisable processed foods with whole vegetables and fruits. Our systems enable you to handle - transfer, dose, mix and fill - challenging ingredients with minimal damage.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PERFORMANCE YOU CAN COUNT ON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Reliability and productivity are your best allies in facing the non-stop nature of today's just-in-time retail supply chain. PCM pumping, dosing, mixing and filling systems enable you to produce the same recipe identically from the start of your production run until the finish and ensure repeatability.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LOW LIFE CYCLE COSTS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A pump that is not well adapted to its operational parameters can cost you money in terms of production, maintenance downtime and energy consumption. We use Life Cycle Costs (LCC) analysis to find the most cost-effective pumping solutions for your industrial processes.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MEETING THE STRICTEST STANDARDS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We share your commitment to ensuring customer safety. To begin with, all our systems are CIP (Cleanable In Place). In addition, we continually invest in innovations that enable you to anticipate constantly evolving food safety regulations. Finally, our vast international experience enables us to design systems that meet both local regulations and international standards. </a:t>
            </a:r>
            <a:endParaRPr/>
          </a:p>
          <a:p>
            <a:pPr marL="0" lvl="0" indent="0" algn="l" rtl="0">
              <a:spcBef>
                <a:spcPts val="0"/>
              </a:spcBef>
              <a:spcAft>
                <a:spcPts val="0"/>
              </a:spcAft>
              <a:buNone/>
            </a:pPr>
            <a:endParaRPr/>
          </a:p>
        </p:txBody>
      </p:sp>
      <p:sp>
        <p:nvSpPr>
          <p:cNvPr id="642594" name="Google Shape;642594;p3: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901"/>
        <p:cNvGrpSpPr/>
        <p:nvPr/>
      </p:nvGrpSpPr>
      <p:grpSpPr>
        <a:xfrm>
          <a:off x="0" y="0"/>
          <a:ext cx="0" cy="0"/>
          <a:chOff x="0" y="0"/>
          <a:chExt cx="0" cy="0"/>
        </a:xfrm>
      </p:grpSpPr>
      <p:sp>
        <p:nvSpPr>
          <p:cNvPr id="642902" name="Google Shape;642902;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903" name="Google Shape;642903;p31: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Batch mixing efficiency is less because of the mass in the tank that is a long to mix.</a:t>
            </a:r>
            <a:endParaRPr/>
          </a:p>
          <a:p>
            <a:pPr marL="0" lvl="0" indent="0" algn="l" rtl="0">
              <a:spcBef>
                <a:spcPts val="0"/>
              </a:spcBef>
              <a:spcAft>
                <a:spcPts val="0"/>
              </a:spcAft>
              <a:buNone/>
            </a:pPr>
            <a:r>
              <a:rPr lang="fr-FR"/>
              <a:t>Meter flow: if the flow of White Mass (WM) increases, the flow rate of the Additive (A)  increases and is proportional to the WM (assay 10% for example). Also referred to as "control loop".</a:t>
            </a:r>
            <a:endParaRPr/>
          </a:p>
          <a:p>
            <a:pPr marL="0" lvl="0" indent="0" algn="l" rtl="0">
              <a:spcBef>
                <a:spcPts val="0"/>
              </a:spcBef>
              <a:spcAft>
                <a:spcPts val="0"/>
              </a:spcAft>
              <a:buNone/>
            </a:pPr>
            <a:endParaRPr/>
          </a:p>
          <a:p>
            <a:pPr marL="0" lvl="0" indent="0" algn="l" rtl="0">
              <a:spcBef>
                <a:spcPts val="0"/>
              </a:spcBef>
              <a:spcAft>
                <a:spcPts val="0"/>
              </a:spcAft>
              <a:buNone/>
            </a:pPr>
            <a:r>
              <a:rPr lang="fr-FR"/>
              <a:t>Consumption of utilities: Annexes consumption: water, cleaner</a:t>
            </a:r>
            <a:endParaRPr/>
          </a:p>
          <a:p>
            <a:pPr marL="0" lvl="0" indent="0" algn="l" rtl="0">
              <a:spcBef>
                <a:spcPts val="0"/>
              </a:spcBef>
              <a:spcAft>
                <a:spcPts val="0"/>
              </a:spcAft>
              <a:buNone/>
            </a:pPr>
            <a:endParaRPr/>
          </a:p>
          <a:p>
            <a:pPr marL="0" marR="0" lvl="1" indent="0" algn="l" rtl="0">
              <a:lnSpc>
                <a:spcPct val="100000"/>
              </a:lnSpc>
              <a:spcBef>
                <a:spcPts val="0"/>
              </a:spcBef>
              <a:spcAft>
                <a:spcPts val="0"/>
              </a:spcAft>
              <a:buClr>
                <a:srgbClr val="7F7F7F"/>
              </a:buClr>
              <a:buSzPts val="1400"/>
              <a:buFont typeface="Calibri"/>
              <a:buNone/>
            </a:pPr>
            <a:r>
              <a:rPr lang="fr-FR" sz="1400" i="1">
                <a:solidFill>
                  <a:srgbClr val="7F7F7F"/>
                </a:solidFill>
              </a:rPr>
              <a:t>More flexibility to plan production</a:t>
            </a:r>
            <a:endParaRPr/>
          </a:p>
          <a:p>
            <a:pPr marL="0" marR="0" lvl="1" indent="0" algn="l" rtl="0">
              <a:lnSpc>
                <a:spcPct val="100000"/>
              </a:lnSpc>
              <a:spcBef>
                <a:spcPts val="0"/>
              </a:spcBef>
              <a:spcAft>
                <a:spcPts val="0"/>
              </a:spcAft>
              <a:buClr>
                <a:schemeClr val="dk1"/>
              </a:buClr>
              <a:buSzPts val="1400"/>
              <a:buFont typeface="Calibri"/>
              <a:buNone/>
            </a:pPr>
            <a:endParaRPr sz="1400" i="1">
              <a:solidFill>
                <a:srgbClr val="7F7F7F"/>
              </a:solidFill>
            </a:endParaRPr>
          </a:p>
          <a:p>
            <a:pPr marL="0" marR="0" lvl="1" indent="0" algn="l" rtl="0">
              <a:lnSpc>
                <a:spcPct val="100000"/>
              </a:lnSpc>
              <a:spcBef>
                <a:spcPts val="0"/>
              </a:spcBef>
              <a:spcAft>
                <a:spcPts val="0"/>
              </a:spcAft>
              <a:buClr>
                <a:srgbClr val="7F7F7F"/>
              </a:buClr>
              <a:buSzPts val="1400"/>
              <a:buFont typeface="Calibri"/>
              <a:buNone/>
            </a:pPr>
            <a:r>
              <a:rPr lang="fr-FR" sz="1400" i="1">
                <a:solidFill>
                  <a:srgbClr val="7F7F7F"/>
                </a:solidFill>
              </a:rPr>
              <a:t>avoiding the installation of a mixing tank:</a:t>
            </a:r>
            <a:endParaRPr sz="1400">
              <a:solidFill>
                <a:srgbClr val="7F7F7F"/>
              </a:solidFill>
            </a:endParaRPr>
          </a:p>
          <a:p>
            <a:pPr marL="1657350" lvl="3" indent="-285750" algn="l" rtl="0">
              <a:spcBef>
                <a:spcPts val="0"/>
              </a:spcBef>
              <a:spcAft>
                <a:spcPts val="0"/>
              </a:spcAft>
              <a:buClr>
                <a:srgbClr val="7F7F7F"/>
              </a:buClr>
              <a:buSzPts val="1200"/>
              <a:buFont typeface="Calibri"/>
              <a:buChar char="-"/>
            </a:pPr>
            <a:r>
              <a:rPr lang="fr-FR" sz="1200">
                <a:solidFill>
                  <a:srgbClr val="7F7F7F"/>
                </a:solidFill>
              </a:rPr>
              <a:t>Economic Gain</a:t>
            </a:r>
            <a:endParaRPr/>
          </a:p>
          <a:p>
            <a:pPr marL="1657350" lvl="3" indent="-285750" algn="l" rtl="0">
              <a:spcBef>
                <a:spcPts val="0"/>
              </a:spcBef>
              <a:spcAft>
                <a:spcPts val="0"/>
              </a:spcAft>
              <a:buClr>
                <a:srgbClr val="7F7F7F"/>
              </a:buClr>
              <a:buSzPts val="1200"/>
              <a:buFont typeface="Calibri"/>
              <a:buChar char="-"/>
            </a:pPr>
            <a:r>
              <a:rPr lang="fr-FR" sz="1200">
                <a:solidFill>
                  <a:srgbClr val="7F7F7F"/>
                </a:solidFill>
              </a:rPr>
              <a:t>Space saving</a:t>
            </a:r>
            <a:endParaRPr sz="1200">
              <a:solidFill>
                <a:srgbClr val="7F7F7F"/>
              </a:solidFill>
            </a:endParaRPr>
          </a:p>
          <a:p>
            <a:pPr marL="1657350" lvl="3" indent="-285750" algn="l" rtl="0">
              <a:spcBef>
                <a:spcPts val="0"/>
              </a:spcBef>
              <a:spcAft>
                <a:spcPts val="0"/>
              </a:spcAft>
              <a:buClr>
                <a:srgbClr val="7F7F7F"/>
              </a:buClr>
              <a:buSzPts val="1200"/>
              <a:buFont typeface="Calibri"/>
              <a:buChar char="-"/>
            </a:pPr>
            <a:r>
              <a:rPr lang="fr-FR" sz="1200">
                <a:solidFill>
                  <a:srgbClr val="7F7F7F"/>
                </a:solidFill>
              </a:rPr>
              <a:t>Cleaning efficiency</a:t>
            </a:r>
            <a:endParaRPr sz="1200">
              <a:solidFill>
                <a:srgbClr val="7F7F7F"/>
              </a:solidFill>
            </a:endParaRPr>
          </a:p>
          <a:p>
            <a:pPr marL="0" lvl="0" indent="0" algn="l" rtl="0">
              <a:spcBef>
                <a:spcPts val="0"/>
              </a:spcBef>
              <a:spcAft>
                <a:spcPts val="0"/>
              </a:spcAft>
              <a:buNone/>
            </a:pPr>
            <a:endParaRPr/>
          </a:p>
          <a:p>
            <a:pPr marL="0" marR="0" lvl="2" indent="0" algn="l" rtl="0">
              <a:lnSpc>
                <a:spcPct val="100000"/>
              </a:lnSpc>
              <a:spcBef>
                <a:spcPts val="0"/>
              </a:spcBef>
              <a:spcAft>
                <a:spcPts val="0"/>
              </a:spcAft>
              <a:buClr>
                <a:srgbClr val="7F7F7F"/>
              </a:buClr>
              <a:buSzPts val="1400"/>
              <a:buFont typeface="Calibri"/>
              <a:buNone/>
            </a:pPr>
            <a:r>
              <a:rPr lang="fr-FR" sz="1400" i="1">
                <a:solidFill>
                  <a:srgbClr val="7F7F7F"/>
                </a:solidFill>
              </a:rPr>
              <a:t>allows manufacturing of small batches</a:t>
            </a:r>
            <a:endParaRPr sz="1400" b="1" i="1" u="sng"/>
          </a:p>
          <a:p>
            <a:pPr marL="0" lvl="0" indent="0" algn="l" rtl="0">
              <a:spcBef>
                <a:spcPts val="0"/>
              </a:spcBef>
              <a:spcAft>
                <a:spcPts val="0"/>
              </a:spcAft>
              <a:buNone/>
            </a:pPr>
            <a:endParaRPr/>
          </a:p>
          <a:p>
            <a:pPr marL="0" marR="0" lvl="2" indent="0" algn="l" rtl="0">
              <a:lnSpc>
                <a:spcPct val="100000"/>
              </a:lnSpc>
              <a:spcBef>
                <a:spcPts val="0"/>
              </a:spcBef>
              <a:spcAft>
                <a:spcPts val="0"/>
              </a:spcAft>
              <a:buClr>
                <a:srgbClr val="7F7F7F"/>
              </a:buClr>
              <a:buSzPts val="1400"/>
              <a:buFont typeface="Calibri"/>
              <a:buNone/>
            </a:pPr>
            <a:r>
              <a:rPr lang="fr-FR" sz="1400" i="1">
                <a:solidFill>
                  <a:srgbClr val="7F7F7F"/>
                </a:solidFill>
              </a:rPr>
              <a:t>promotes creativity (less loss during tests) and the release of new recipes</a:t>
            </a:r>
            <a:endParaRPr sz="1400" i="1"/>
          </a:p>
          <a:p>
            <a:pPr marL="0" lvl="0" indent="0" algn="l" rtl="0">
              <a:spcBef>
                <a:spcPts val="0"/>
              </a:spcBef>
              <a:spcAft>
                <a:spcPts val="0"/>
              </a:spcAft>
              <a:buNone/>
            </a:pPr>
            <a:endParaRPr/>
          </a:p>
        </p:txBody>
      </p:sp>
      <p:sp>
        <p:nvSpPr>
          <p:cNvPr id="642904" name="Google Shape;642904;p31: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046"/>
        <p:cNvGrpSpPr/>
        <p:nvPr/>
      </p:nvGrpSpPr>
      <p:grpSpPr>
        <a:xfrm>
          <a:off x="0" y="0"/>
          <a:ext cx="0" cy="0"/>
          <a:chOff x="0" y="0"/>
          <a:chExt cx="0" cy="0"/>
        </a:xfrm>
      </p:grpSpPr>
      <p:sp>
        <p:nvSpPr>
          <p:cNvPr id="643047" name="Google Shape;643047;p3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048" name="Google Shape;643048;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056"/>
        <p:cNvGrpSpPr/>
        <p:nvPr/>
      </p:nvGrpSpPr>
      <p:grpSpPr>
        <a:xfrm>
          <a:off x="0" y="0"/>
          <a:ext cx="0" cy="0"/>
          <a:chOff x="0" y="0"/>
          <a:chExt cx="0" cy="0"/>
        </a:xfrm>
      </p:grpSpPr>
      <p:sp>
        <p:nvSpPr>
          <p:cNvPr id="643057" name="Google Shape;643057;p33: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058" name="Google Shape;643058;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066"/>
        <p:cNvGrpSpPr/>
        <p:nvPr/>
      </p:nvGrpSpPr>
      <p:grpSpPr>
        <a:xfrm>
          <a:off x="0" y="0"/>
          <a:ext cx="0" cy="0"/>
          <a:chOff x="0" y="0"/>
          <a:chExt cx="0" cy="0"/>
        </a:xfrm>
      </p:grpSpPr>
      <p:sp>
        <p:nvSpPr>
          <p:cNvPr id="643067" name="Google Shape;643067;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068" name="Google Shape;643068;p34: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1600"/>
              <a:buFont typeface="Arial"/>
              <a:buChar char="•"/>
            </a:pPr>
            <a:r>
              <a:rPr lang="fr-FR" sz="1600"/>
              <a:t>Work with customer to understand specific needs</a:t>
            </a:r>
            <a:endParaRPr/>
          </a:p>
          <a:p>
            <a:pPr marL="742950" lvl="1" indent="-285750" algn="l" rtl="0">
              <a:spcBef>
                <a:spcPts val="0"/>
              </a:spcBef>
              <a:spcAft>
                <a:spcPts val="0"/>
              </a:spcAft>
              <a:buClr>
                <a:schemeClr val="dk1"/>
              </a:buClr>
              <a:buSzPts val="1600"/>
              <a:buFont typeface="Arial"/>
              <a:buChar char="•"/>
            </a:pPr>
            <a:r>
              <a:rPr lang="fr-FR" sz="1600"/>
              <a:t>Implement over 80 years of experience in manufacturing and systems design</a:t>
            </a:r>
            <a:endParaRPr/>
          </a:p>
          <a:p>
            <a:pPr marL="742950" lvl="1" indent="-285750" algn="l" rtl="0">
              <a:spcBef>
                <a:spcPts val="0"/>
              </a:spcBef>
              <a:spcAft>
                <a:spcPts val="0"/>
              </a:spcAft>
              <a:buClr>
                <a:schemeClr val="dk1"/>
              </a:buClr>
              <a:buSzPts val="1600"/>
              <a:buFont typeface="Arial"/>
              <a:buChar char="•"/>
            </a:pPr>
            <a:r>
              <a:rPr lang="fr-FR" sz="1600"/>
              <a:t>Apply best sanitary design guidelines (3-A, EHEDGE) and food safety laws and regulations (FDA, EU 1935/2004, etc) in our design/manufacturing/operating process</a:t>
            </a:r>
            <a:endParaRPr/>
          </a:p>
          <a:p>
            <a:pPr marL="742950" lvl="1" indent="-285750" algn="l" rtl="0">
              <a:spcBef>
                <a:spcPts val="0"/>
              </a:spcBef>
              <a:spcAft>
                <a:spcPts val="0"/>
              </a:spcAft>
              <a:buClr>
                <a:schemeClr val="dk1"/>
              </a:buClr>
              <a:buSzPts val="1600"/>
              <a:buFont typeface="Arial"/>
              <a:buChar char="•"/>
            </a:pPr>
            <a:r>
              <a:rPr lang="fr-FR" sz="1600"/>
              <a:t>Manufacture products in a controlled environment under ISO quality management guidelines</a:t>
            </a:r>
            <a:endParaRPr/>
          </a:p>
          <a:p>
            <a:pPr marL="742950" lvl="1" indent="-285750" algn="l" rtl="0">
              <a:spcBef>
                <a:spcPts val="0"/>
              </a:spcBef>
              <a:spcAft>
                <a:spcPts val="0"/>
              </a:spcAft>
              <a:buClr>
                <a:schemeClr val="dk1"/>
              </a:buClr>
              <a:buSzPts val="1200"/>
              <a:buFont typeface="Arial"/>
              <a:buChar char="•"/>
            </a:pPr>
            <a:r>
              <a:rPr lang="fr-FR"/>
              <a:t>Move from a batch type system to a continuous automated process</a:t>
            </a:r>
            <a:endParaRPr/>
          </a:p>
        </p:txBody>
      </p:sp>
      <p:sp>
        <p:nvSpPr>
          <p:cNvPr id="643069" name="Google Shape;643069;p34: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076"/>
        <p:cNvGrpSpPr/>
        <p:nvPr/>
      </p:nvGrpSpPr>
      <p:grpSpPr>
        <a:xfrm>
          <a:off x="0" y="0"/>
          <a:ext cx="0" cy="0"/>
          <a:chOff x="0" y="0"/>
          <a:chExt cx="0" cy="0"/>
        </a:xfrm>
      </p:grpSpPr>
      <p:sp>
        <p:nvSpPr>
          <p:cNvPr id="643077" name="Google Shape;643077;p35: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078" name="Google Shape;643078;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084"/>
        <p:cNvGrpSpPr/>
        <p:nvPr/>
      </p:nvGrpSpPr>
      <p:grpSpPr>
        <a:xfrm>
          <a:off x="0" y="0"/>
          <a:ext cx="0" cy="0"/>
          <a:chOff x="0" y="0"/>
          <a:chExt cx="0" cy="0"/>
        </a:xfrm>
      </p:grpSpPr>
      <p:sp>
        <p:nvSpPr>
          <p:cNvPr id="643085" name="Google Shape;643085;g4647669eb81a824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086" name="Google Shape;643086;g4647669eb81a824_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087" name="Google Shape;643087;g4647669eb81a824_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9859" indent="-288407" eaLnBrk="0" hangingPunct="0">
              <a:spcBef>
                <a:spcPct val="30000"/>
              </a:spcBef>
              <a:defRPr sz="1200">
                <a:solidFill>
                  <a:schemeClr val="tx1"/>
                </a:solidFill>
                <a:latin typeface="Arial" charset="0"/>
                <a:cs typeface="Arial" charset="0"/>
              </a:defRPr>
            </a:lvl2pPr>
            <a:lvl3pPr marL="1153630" indent="-230726" eaLnBrk="0" hangingPunct="0">
              <a:spcBef>
                <a:spcPct val="30000"/>
              </a:spcBef>
              <a:defRPr sz="1200">
                <a:solidFill>
                  <a:schemeClr val="tx1"/>
                </a:solidFill>
                <a:latin typeface="Arial" charset="0"/>
                <a:cs typeface="Arial" charset="0"/>
              </a:defRPr>
            </a:lvl3pPr>
            <a:lvl4pPr marL="1615082" indent="-230726" eaLnBrk="0" hangingPunct="0">
              <a:spcBef>
                <a:spcPct val="30000"/>
              </a:spcBef>
              <a:defRPr sz="1200">
                <a:solidFill>
                  <a:schemeClr val="tx1"/>
                </a:solidFill>
                <a:latin typeface="Arial" charset="0"/>
                <a:cs typeface="Arial" charset="0"/>
              </a:defRPr>
            </a:lvl4pPr>
            <a:lvl5pPr marL="2076534" indent="-230726" eaLnBrk="0" hangingPunct="0">
              <a:spcBef>
                <a:spcPct val="30000"/>
              </a:spcBef>
              <a:defRPr sz="1200">
                <a:solidFill>
                  <a:schemeClr val="tx1"/>
                </a:solidFill>
                <a:latin typeface="Arial" charset="0"/>
                <a:cs typeface="Arial" charset="0"/>
              </a:defRPr>
            </a:lvl5pPr>
            <a:lvl6pPr marL="2537986" indent="-230726" eaLnBrk="0" fontAlgn="base" hangingPunct="0">
              <a:spcBef>
                <a:spcPct val="30000"/>
              </a:spcBef>
              <a:spcAft>
                <a:spcPct val="0"/>
              </a:spcAft>
              <a:defRPr sz="1200">
                <a:solidFill>
                  <a:schemeClr val="tx1"/>
                </a:solidFill>
                <a:latin typeface="Arial" charset="0"/>
                <a:cs typeface="Arial" charset="0"/>
              </a:defRPr>
            </a:lvl6pPr>
            <a:lvl7pPr marL="2999438" indent="-230726" eaLnBrk="0" fontAlgn="base" hangingPunct="0">
              <a:spcBef>
                <a:spcPct val="30000"/>
              </a:spcBef>
              <a:spcAft>
                <a:spcPct val="0"/>
              </a:spcAft>
              <a:defRPr sz="1200">
                <a:solidFill>
                  <a:schemeClr val="tx1"/>
                </a:solidFill>
                <a:latin typeface="Arial" charset="0"/>
                <a:cs typeface="Arial" charset="0"/>
              </a:defRPr>
            </a:lvl7pPr>
            <a:lvl8pPr marL="3460890" indent="-230726" eaLnBrk="0" fontAlgn="base" hangingPunct="0">
              <a:spcBef>
                <a:spcPct val="30000"/>
              </a:spcBef>
              <a:spcAft>
                <a:spcPct val="0"/>
              </a:spcAft>
              <a:defRPr sz="1200">
                <a:solidFill>
                  <a:schemeClr val="tx1"/>
                </a:solidFill>
                <a:latin typeface="Arial" charset="0"/>
                <a:cs typeface="Arial" charset="0"/>
              </a:defRPr>
            </a:lvl8pPr>
            <a:lvl9pPr marL="3922342" indent="-23072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64D857B-3BE0-408D-8DDF-D26DD411E46E}" type="slidenum">
              <a:rPr lang="fr-FR" altLang="fr-FR" smtClean="0"/>
              <a:pPr eaLnBrk="1" hangingPunct="1">
                <a:spcBef>
                  <a:spcPct val="0"/>
                </a:spcBef>
              </a:pPr>
              <a:t>51</a:t>
            </a:fld>
            <a:endParaRPr lang="fr-FR" altLang="fr-FR" smtClean="0"/>
          </a:p>
        </p:txBody>
      </p:sp>
      <p:sp>
        <p:nvSpPr>
          <p:cNvPr id="113667" name="Rectangle 2"/>
          <p:cNvSpPr>
            <a:spLocks noGrp="1" noRot="1" noChangeAspect="1" noChangeArrowheads="1" noTextEdit="1"/>
          </p:cNvSpPr>
          <p:nvPr>
            <p:ph type="sldImg"/>
          </p:nvPr>
        </p:nvSpPr>
        <p:spPr>
          <a:xfrm>
            <a:off x="917575" y="744538"/>
            <a:ext cx="4962525" cy="3722687"/>
          </a:xfrm>
          <a:ln/>
        </p:spPr>
      </p:sp>
      <p:sp>
        <p:nvSpPr>
          <p:cNvPr id="113668" name="Rectangle 3"/>
          <p:cNvSpPr>
            <a:spLocks noGrp="1" noChangeArrowheads="1"/>
          </p:cNvSpPr>
          <p:nvPr>
            <p:ph type="body" idx="1"/>
          </p:nvPr>
        </p:nvSpPr>
        <p:spPr>
          <a:xfrm>
            <a:off x="935389" y="4415790"/>
            <a:ext cx="5139624" cy="4183380"/>
          </a:xfrm>
          <a:noFill/>
        </p:spPr>
        <p:txBody>
          <a:bodyPr/>
          <a:lstStyle/>
          <a:p>
            <a:endParaRPr lang="fr-FR" altLang="fr-FR" smtClean="0"/>
          </a:p>
        </p:txBody>
      </p:sp>
    </p:spTree>
    <p:extLst>
      <p:ext uri="{BB962C8B-B14F-4D97-AF65-F5344CB8AC3E}">
        <p14:creationId xmlns:p14="http://schemas.microsoft.com/office/powerpoint/2010/main" val="2245173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9859" indent="-288407" eaLnBrk="0" hangingPunct="0">
              <a:spcBef>
                <a:spcPct val="30000"/>
              </a:spcBef>
              <a:defRPr sz="1200">
                <a:solidFill>
                  <a:schemeClr val="tx1"/>
                </a:solidFill>
                <a:latin typeface="Arial" charset="0"/>
                <a:cs typeface="Arial" charset="0"/>
              </a:defRPr>
            </a:lvl2pPr>
            <a:lvl3pPr marL="1153630" indent="-230726" eaLnBrk="0" hangingPunct="0">
              <a:spcBef>
                <a:spcPct val="30000"/>
              </a:spcBef>
              <a:defRPr sz="1200">
                <a:solidFill>
                  <a:schemeClr val="tx1"/>
                </a:solidFill>
                <a:latin typeface="Arial" charset="0"/>
                <a:cs typeface="Arial" charset="0"/>
              </a:defRPr>
            </a:lvl3pPr>
            <a:lvl4pPr marL="1615082" indent="-230726" eaLnBrk="0" hangingPunct="0">
              <a:spcBef>
                <a:spcPct val="30000"/>
              </a:spcBef>
              <a:defRPr sz="1200">
                <a:solidFill>
                  <a:schemeClr val="tx1"/>
                </a:solidFill>
                <a:latin typeface="Arial" charset="0"/>
                <a:cs typeface="Arial" charset="0"/>
              </a:defRPr>
            </a:lvl4pPr>
            <a:lvl5pPr marL="2076534" indent="-230726" eaLnBrk="0" hangingPunct="0">
              <a:spcBef>
                <a:spcPct val="30000"/>
              </a:spcBef>
              <a:defRPr sz="1200">
                <a:solidFill>
                  <a:schemeClr val="tx1"/>
                </a:solidFill>
                <a:latin typeface="Arial" charset="0"/>
                <a:cs typeface="Arial" charset="0"/>
              </a:defRPr>
            </a:lvl5pPr>
            <a:lvl6pPr marL="2537986" indent="-230726" eaLnBrk="0" fontAlgn="base" hangingPunct="0">
              <a:spcBef>
                <a:spcPct val="30000"/>
              </a:spcBef>
              <a:spcAft>
                <a:spcPct val="0"/>
              </a:spcAft>
              <a:defRPr sz="1200">
                <a:solidFill>
                  <a:schemeClr val="tx1"/>
                </a:solidFill>
                <a:latin typeface="Arial" charset="0"/>
                <a:cs typeface="Arial" charset="0"/>
              </a:defRPr>
            </a:lvl6pPr>
            <a:lvl7pPr marL="2999438" indent="-230726" eaLnBrk="0" fontAlgn="base" hangingPunct="0">
              <a:spcBef>
                <a:spcPct val="30000"/>
              </a:spcBef>
              <a:spcAft>
                <a:spcPct val="0"/>
              </a:spcAft>
              <a:defRPr sz="1200">
                <a:solidFill>
                  <a:schemeClr val="tx1"/>
                </a:solidFill>
                <a:latin typeface="Arial" charset="0"/>
                <a:cs typeface="Arial" charset="0"/>
              </a:defRPr>
            </a:lvl7pPr>
            <a:lvl8pPr marL="3460890" indent="-230726" eaLnBrk="0" fontAlgn="base" hangingPunct="0">
              <a:spcBef>
                <a:spcPct val="30000"/>
              </a:spcBef>
              <a:spcAft>
                <a:spcPct val="0"/>
              </a:spcAft>
              <a:defRPr sz="1200">
                <a:solidFill>
                  <a:schemeClr val="tx1"/>
                </a:solidFill>
                <a:latin typeface="Arial" charset="0"/>
                <a:cs typeface="Arial" charset="0"/>
              </a:defRPr>
            </a:lvl8pPr>
            <a:lvl9pPr marL="3922342" indent="-23072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5BA6641-AC99-4DD5-BCD6-48599CAABC02}" type="slidenum">
              <a:rPr lang="fr-FR" altLang="fr-FR" smtClean="0"/>
              <a:pPr eaLnBrk="1" hangingPunct="1">
                <a:spcBef>
                  <a:spcPct val="0"/>
                </a:spcBef>
              </a:pPr>
              <a:t>52</a:t>
            </a:fld>
            <a:endParaRPr lang="fr-FR" altLang="fr-FR" smtClean="0"/>
          </a:p>
        </p:txBody>
      </p:sp>
      <p:sp>
        <p:nvSpPr>
          <p:cNvPr id="114691" name="Rectangle 2"/>
          <p:cNvSpPr>
            <a:spLocks noGrp="1" noRot="1" noChangeAspect="1" noChangeArrowheads="1" noTextEdit="1"/>
          </p:cNvSpPr>
          <p:nvPr>
            <p:ph type="sldImg"/>
          </p:nvPr>
        </p:nvSpPr>
        <p:spPr>
          <a:xfrm>
            <a:off x="917575" y="744538"/>
            <a:ext cx="4962525" cy="3722687"/>
          </a:xfrm>
          <a:ln/>
        </p:spPr>
      </p:sp>
      <p:sp>
        <p:nvSpPr>
          <p:cNvPr id="114692" name="Rectangle 3"/>
          <p:cNvSpPr>
            <a:spLocks noGrp="1" noChangeArrowheads="1"/>
          </p:cNvSpPr>
          <p:nvPr>
            <p:ph type="body" idx="1"/>
          </p:nvPr>
        </p:nvSpPr>
        <p:spPr>
          <a:xfrm>
            <a:off x="935389" y="4415790"/>
            <a:ext cx="5139624" cy="4183380"/>
          </a:xfrm>
          <a:noFill/>
        </p:spPr>
        <p:txBody>
          <a:bodyPr/>
          <a:lstStyle/>
          <a:p>
            <a:endParaRPr lang="fr-FR" altLang="fr-FR" smtClean="0"/>
          </a:p>
        </p:txBody>
      </p:sp>
    </p:spTree>
    <p:extLst>
      <p:ext uri="{BB962C8B-B14F-4D97-AF65-F5344CB8AC3E}">
        <p14:creationId xmlns:p14="http://schemas.microsoft.com/office/powerpoint/2010/main" val="239506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9859" indent="-288407" eaLnBrk="0" hangingPunct="0">
              <a:spcBef>
                <a:spcPct val="30000"/>
              </a:spcBef>
              <a:defRPr sz="1200">
                <a:solidFill>
                  <a:schemeClr val="tx1"/>
                </a:solidFill>
                <a:latin typeface="Arial" charset="0"/>
                <a:cs typeface="Arial" charset="0"/>
              </a:defRPr>
            </a:lvl2pPr>
            <a:lvl3pPr marL="1153630" indent="-230726" eaLnBrk="0" hangingPunct="0">
              <a:spcBef>
                <a:spcPct val="30000"/>
              </a:spcBef>
              <a:defRPr sz="1200">
                <a:solidFill>
                  <a:schemeClr val="tx1"/>
                </a:solidFill>
                <a:latin typeface="Arial" charset="0"/>
                <a:cs typeface="Arial" charset="0"/>
              </a:defRPr>
            </a:lvl3pPr>
            <a:lvl4pPr marL="1615082" indent="-230726" eaLnBrk="0" hangingPunct="0">
              <a:spcBef>
                <a:spcPct val="30000"/>
              </a:spcBef>
              <a:defRPr sz="1200">
                <a:solidFill>
                  <a:schemeClr val="tx1"/>
                </a:solidFill>
                <a:latin typeface="Arial" charset="0"/>
                <a:cs typeface="Arial" charset="0"/>
              </a:defRPr>
            </a:lvl4pPr>
            <a:lvl5pPr marL="2076534" indent="-230726" eaLnBrk="0" hangingPunct="0">
              <a:spcBef>
                <a:spcPct val="30000"/>
              </a:spcBef>
              <a:defRPr sz="1200">
                <a:solidFill>
                  <a:schemeClr val="tx1"/>
                </a:solidFill>
                <a:latin typeface="Arial" charset="0"/>
                <a:cs typeface="Arial" charset="0"/>
              </a:defRPr>
            </a:lvl5pPr>
            <a:lvl6pPr marL="2537986" indent="-230726" eaLnBrk="0" fontAlgn="base" hangingPunct="0">
              <a:spcBef>
                <a:spcPct val="30000"/>
              </a:spcBef>
              <a:spcAft>
                <a:spcPct val="0"/>
              </a:spcAft>
              <a:defRPr sz="1200">
                <a:solidFill>
                  <a:schemeClr val="tx1"/>
                </a:solidFill>
                <a:latin typeface="Arial" charset="0"/>
                <a:cs typeface="Arial" charset="0"/>
              </a:defRPr>
            </a:lvl6pPr>
            <a:lvl7pPr marL="2999438" indent="-230726" eaLnBrk="0" fontAlgn="base" hangingPunct="0">
              <a:spcBef>
                <a:spcPct val="30000"/>
              </a:spcBef>
              <a:spcAft>
                <a:spcPct val="0"/>
              </a:spcAft>
              <a:defRPr sz="1200">
                <a:solidFill>
                  <a:schemeClr val="tx1"/>
                </a:solidFill>
                <a:latin typeface="Arial" charset="0"/>
                <a:cs typeface="Arial" charset="0"/>
              </a:defRPr>
            </a:lvl7pPr>
            <a:lvl8pPr marL="3460890" indent="-230726" eaLnBrk="0" fontAlgn="base" hangingPunct="0">
              <a:spcBef>
                <a:spcPct val="30000"/>
              </a:spcBef>
              <a:spcAft>
                <a:spcPct val="0"/>
              </a:spcAft>
              <a:defRPr sz="1200">
                <a:solidFill>
                  <a:schemeClr val="tx1"/>
                </a:solidFill>
                <a:latin typeface="Arial" charset="0"/>
                <a:cs typeface="Arial" charset="0"/>
              </a:defRPr>
            </a:lvl8pPr>
            <a:lvl9pPr marL="3922342" indent="-23072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35E9442-CE01-4BFD-802D-24ABABD1919C}" type="slidenum">
              <a:rPr lang="fr-FR" altLang="fr-FR" smtClean="0"/>
              <a:pPr eaLnBrk="1" hangingPunct="1">
                <a:spcBef>
                  <a:spcPct val="0"/>
                </a:spcBef>
              </a:pPr>
              <a:t>53</a:t>
            </a:fld>
            <a:endParaRPr lang="fr-FR" altLang="fr-FR" smtClean="0"/>
          </a:p>
        </p:txBody>
      </p:sp>
      <p:sp>
        <p:nvSpPr>
          <p:cNvPr id="115715" name="Rectangle 2"/>
          <p:cNvSpPr>
            <a:spLocks noGrp="1" noRot="1" noChangeAspect="1" noChangeArrowheads="1" noTextEdit="1"/>
          </p:cNvSpPr>
          <p:nvPr>
            <p:ph type="sldImg"/>
          </p:nvPr>
        </p:nvSpPr>
        <p:spPr>
          <a:xfrm>
            <a:off x="917575" y="744538"/>
            <a:ext cx="4962525" cy="3722687"/>
          </a:xfrm>
          <a:ln/>
        </p:spPr>
      </p:sp>
      <p:sp>
        <p:nvSpPr>
          <p:cNvPr id="115716" name="Rectangle 3"/>
          <p:cNvSpPr>
            <a:spLocks noGrp="1" noChangeArrowheads="1"/>
          </p:cNvSpPr>
          <p:nvPr>
            <p:ph type="body" idx="1"/>
          </p:nvPr>
        </p:nvSpPr>
        <p:spPr>
          <a:xfrm>
            <a:off x="935389" y="4415790"/>
            <a:ext cx="5139624" cy="4183380"/>
          </a:xfrm>
          <a:noFill/>
        </p:spPr>
        <p:txBody>
          <a:bodyPr/>
          <a:lstStyle/>
          <a:p>
            <a:endParaRPr lang="fr-FR" altLang="fr-FR" dirty="0" smtClean="0"/>
          </a:p>
        </p:txBody>
      </p:sp>
    </p:spTree>
    <p:extLst>
      <p:ext uri="{BB962C8B-B14F-4D97-AF65-F5344CB8AC3E}">
        <p14:creationId xmlns:p14="http://schemas.microsoft.com/office/powerpoint/2010/main" val="1214360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9859" indent="-288407" eaLnBrk="0" hangingPunct="0">
              <a:spcBef>
                <a:spcPct val="30000"/>
              </a:spcBef>
              <a:defRPr sz="1200">
                <a:solidFill>
                  <a:schemeClr val="tx1"/>
                </a:solidFill>
                <a:latin typeface="Arial" charset="0"/>
                <a:cs typeface="Arial" charset="0"/>
              </a:defRPr>
            </a:lvl2pPr>
            <a:lvl3pPr marL="1153630" indent="-230726" eaLnBrk="0" hangingPunct="0">
              <a:spcBef>
                <a:spcPct val="30000"/>
              </a:spcBef>
              <a:defRPr sz="1200">
                <a:solidFill>
                  <a:schemeClr val="tx1"/>
                </a:solidFill>
                <a:latin typeface="Arial" charset="0"/>
                <a:cs typeface="Arial" charset="0"/>
              </a:defRPr>
            </a:lvl3pPr>
            <a:lvl4pPr marL="1615082" indent="-230726" eaLnBrk="0" hangingPunct="0">
              <a:spcBef>
                <a:spcPct val="30000"/>
              </a:spcBef>
              <a:defRPr sz="1200">
                <a:solidFill>
                  <a:schemeClr val="tx1"/>
                </a:solidFill>
                <a:latin typeface="Arial" charset="0"/>
                <a:cs typeface="Arial" charset="0"/>
              </a:defRPr>
            </a:lvl4pPr>
            <a:lvl5pPr marL="2076534" indent="-230726" eaLnBrk="0" hangingPunct="0">
              <a:spcBef>
                <a:spcPct val="30000"/>
              </a:spcBef>
              <a:defRPr sz="1200">
                <a:solidFill>
                  <a:schemeClr val="tx1"/>
                </a:solidFill>
                <a:latin typeface="Arial" charset="0"/>
                <a:cs typeface="Arial" charset="0"/>
              </a:defRPr>
            </a:lvl5pPr>
            <a:lvl6pPr marL="2537986" indent="-230726" eaLnBrk="0" fontAlgn="base" hangingPunct="0">
              <a:spcBef>
                <a:spcPct val="30000"/>
              </a:spcBef>
              <a:spcAft>
                <a:spcPct val="0"/>
              </a:spcAft>
              <a:defRPr sz="1200">
                <a:solidFill>
                  <a:schemeClr val="tx1"/>
                </a:solidFill>
                <a:latin typeface="Arial" charset="0"/>
                <a:cs typeface="Arial" charset="0"/>
              </a:defRPr>
            </a:lvl6pPr>
            <a:lvl7pPr marL="2999438" indent="-230726" eaLnBrk="0" fontAlgn="base" hangingPunct="0">
              <a:spcBef>
                <a:spcPct val="30000"/>
              </a:spcBef>
              <a:spcAft>
                <a:spcPct val="0"/>
              </a:spcAft>
              <a:defRPr sz="1200">
                <a:solidFill>
                  <a:schemeClr val="tx1"/>
                </a:solidFill>
                <a:latin typeface="Arial" charset="0"/>
                <a:cs typeface="Arial" charset="0"/>
              </a:defRPr>
            </a:lvl7pPr>
            <a:lvl8pPr marL="3460890" indent="-230726" eaLnBrk="0" fontAlgn="base" hangingPunct="0">
              <a:spcBef>
                <a:spcPct val="30000"/>
              </a:spcBef>
              <a:spcAft>
                <a:spcPct val="0"/>
              </a:spcAft>
              <a:defRPr sz="1200">
                <a:solidFill>
                  <a:schemeClr val="tx1"/>
                </a:solidFill>
                <a:latin typeface="Arial" charset="0"/>
                <a:cs typeface="Arial" charset="0"/>
              </a:defRPr>
            </a:lvl8pPr>
            <a:lvl9pPr marL="3922342" indent="-23072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C61A3F0-7709-4497-BF0A-FA15246F5C21}" type="slidenum">
              <a:rPr lang="fr-FR" altLang="fr-FR" smtClean="0"/>
              <a:pPr eaLnBrk="1" hangingPunct="1">
                <a:spcBef>
                  <a:spcPct val="0"/>
                </a:spcBef>
              </a:pPr>
              <a:t>54</a:t>
            </a:fld>
            <a:endParaRPr lang="fr-FR" altLang="fr-FR" smtClean="0"/>
          </a:p>
        </p:txBody>
      </p:sp>
      <p:sp>
        <p:nvSpPr>
          <p:cNvPr id="116739" name="Rectangle 2"/>
          <p:cNvSpPr>
            <a:spLocks noGrp="1" noRot="1" noChangeAspect="1" noChangeArrowheads="1" noTextEdit="1"/>
          </p:cNvSpPr>
          <p:nvPr>
            <p:ph type="sldImg"/>
          </p:nvPr>
        </p:nvSpPr>
        <p:spPr>
          <a:xfrm>
            <a:off x="917575" y="744538"/>
            <a:ext cx="4962525" cy="3722687"/>
          </a:xfrm>
          <a:ln/>
        </p:spPr>
      </p:sp>
      <p:sp>
        <p:nvSpPr>
          <p:cNvPr id="116740" name="Rectangle 3"/>
          <p:cNvSpPr>
            <a:spLocks noGrp="1" noChangeArrowheads="1"/>
          </p:cNvSpPr>
          <p:nvPr>
            <p:ph type="body" idx="1"/>
          </p:nvPr>
        </p:nvSpPr>
        <p:spPr>
          <a:xfrm>
            <a:off x="935389" y="4415790"/>
            <a:ext cx="5139624" cy="4183380"/>
          </a:xfrm>
          <a:noFill/>
        </p:spPr>
        <p:txBody>
          <a:bodyPr/>
          <a:lstStyle/>
          <a:p>
            <a:r>
              <a:rPr lang="fr-FR" altLang="fr-FR" smtClean="0"/>
              <a:t>Nous sommes à la fin !!</a:t>
            </a:r>
          </a:p>
        </p:txBody>
      </p:sp>
    </p:spTree>
    <p:extLst>
      <p:ext uri="{BB962C8B-B14F-4D97-AF65-F5344CB8AC3E}">
        <p14:creationId xmlns:p14="http://schemas.microsoft.com/office/powerpoint/2010/main" val="423872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599"/>
        <p:cNvGrpSpPr/>
        <p:nvPr/>
      </p:nvGrpSpPr>
      <p:grpSpPr>
        <a:xfrm>
          <a:off x="0" y="0"/>
          <a:ext cx="0" cy="0"/>
          <a:chOff x="0" y="0"/>
          <a:chExt cx="0" cy="0"/>
        </a:xfrm>
      </p:grpSpPr>
      <p:sp>
        <p:nvSpPr>
          <p:cNvPr id="642600" name="Google Shape;642600;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01" name="Google Shape;642601;p4: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END-TO-END PRODUCT INTEGRITY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Today's high quality foodstuffs are made with highly expensive ingredients. And the market trend is towards more recognisable processed foods with whole vegetables and fruits. Our systems enable you to handle - transfer, dose, mix and fill - challenging ingredients with minimal damage.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PERFORMANCE YOU CAN COUNT ON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Reliability and productivity are your best allies in facing the non-stop nature of today's just-in-time retail supply chain. PCM pumping, dosing, mixing and filling systems enable you to produce the same recipe identically from the start of your production run until the finish and ensure repeatability.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LOW LIFE CYCLE COSTS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A pump that is not well adapted to its operational parameters can cost you money in terms of production, maintenance downtime and energy consumption. We use Life Cycle Costs (LCC) analysis to find the most cost-effective pumping solutions for your industrial processes.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MEETING THE STRICTEST STANDARDS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We share your commitment to ensuring customer safety. To begin with, all our systems are CIP (Cleanable In Place). In addition, we continually invest in innovations that enable you to anticipate constantly evolving food safety regulations. Finally, our vast international experience enables us to design systems that meet both local regulations and international standards. </a:t>
            </a:r>
            <a:endParaRPr/>
          </a:p>
          <a:p>
            <a:pPr marL="0" lvl="0" indent="0" algn="l" rtl="0">
              <a:spcBef>
                <a:spcPts val="0"/>
              </a:spcBef>
              <a:spcAft>
                <a:spcPts val="0"/>
              </a:spcAft>
              <a:buNone/>
            </a:pPr>
            <a:endParaRPr/>
          </a:p>
        </p:txBody>
      </p:sp>
      <p:sp>
        <p:nvSpPr>
          <p:cNvPr id="642602" name="Google Shape;642602;p4: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07"/>
        <p:cNvGrpSpPr/>
        <p:nvPr/>
      </p:nvGrpSpPr>
      <p:grpSpPr>
        <a:xfrm>
          <a:off x="0" y="0"/>
          <a:ext cx="0" cy="0"/>
          <a:chOff x="0" y="0"/>
          <a:chExt cx="0" cy="0"/>
        </a:xfrm>
      </p:grpSpPr>
      <p:sp>
        <p:nvSpPr>
          <p:cNvPr id="642608" name="Google Shape;642608;p5: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09" name="Google Shape;642609;p5: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END-TO-END PRODUCT INTEGRITY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Today's high quality foodstuffs are made with highly expensive ingredients. And the market trend is towards more recognisable processed foods with whole vegetables and fruits. Our systems enable you to handle - transfer, dose, mix and fill - challenging ingredients with minimal damage.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PERFORMANCE YOU CAN COUNT ON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Reliability and productivity are your best allies in facing the non-stop nature of today's just-in-time retail supply chain. PCM pumping, dosing, mixing and filling systems enable you to produce the same recipe identically from the start of your production run until the finish and ensure repeatability.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LOW LIFE CYCLE COSTS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A pump that is not well adapted to its operational parameters can cost you money in terms of production, maintenance downtime and energy consumption. We use Life Cycle Costs (LCC) analysis to find the most cost-effective pumping solutions for your industrial processes.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1" i="0" u="none" strike="noStrike">
                <a:solidFill>
                  <a:schemeClr val="dk1"/>
                </a:solidFill>
                <a:latin typeface="Calibri"/>
                <a:ea typeface="Calibri"/>
                <a:cs typeface="Calibri"/>
                <a:sym typeface="Calibri"/>
              </a:rPr>
              <a:t>MEETING THE STRICTEST STANDARDS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We share your commitment to ensuring customer safety. To begin with, all our systems are CIP (Cleanable In Place). In addition, we continually invest in innovations that enable you to anticipate constantly evolving food safety regulations. Finally, our vast international experience enables us to design systems that meet both local regulations and international standards. </a:t>
            </a:r>
            <a:endParaRPr/>
          </a:p>
          <a:p>
            <a:pPr marL="0" lvl="0" indent="0" algn="l" rtl="0">
              <a:spcBef>
                <a:spcPts val="0"/>
              </a:spcBef>
              <a:spcAft>
                <a:spcPts val="0"/>
              </a:spcAft>
              <a:buNone/>
            </a:pPr>
            <a:endParaRPr/>
          </a:p>
        </p:txBody>
      </p:sp>
      <p:sp>
        <p:nvSpPr>
          <p:cNvPr id="642610" name="Google Shape;642610;p5: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15"/>
        <p:cNvGrpSpPr/>
        <p:nvPr/>
      </p:nvGrpSpPr>
      <p:grpSpPr>
        <a:xfrm>
          <a:off x="0" y="0"/>
          <a:ext cx="0" cy="0"/>
          <a:chOff x="0" y="0"/>
          <a:chExt cx="0" cy="0"/>
        </a:xfrm>
      </p:grpSpPr>
      <p:sp>
        <p:nvSpPr>
          <p:cNvPr id="642616" name="Google Shape;642616;p6: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17" name="Google Shape;642617;p6: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618" name="Google Shape;642618;p6: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23"/>
        <p:cNvGrpSpPr/>
        <p:nvPr/>
      </p:nvGrpSpPr>
      <p:grpSpPr>
        <a:xfrm>
          <a:off x="0" y="0"/>
          <a:ext cx="0" cy="0"/>
          <a:chOff x="0" y="0"/>
          <a:chExt cx="0" cy="0"/>
        </a:xfrm>
      </p:grpSpPr>
      <p:sp>
        <p:nvSpPr>
          <p:cNvPr id="642624" name="Google Shape;642624;p7: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
        <p:nvSpPr>
          <p:cNvPr id="642625" name="Google Shape;642625;p7: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626" name="Google Shape;642626;p7: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56"/>
        <p:cNvGrpSpPr/>
        <p:nvPr/>
      </p:nvGrpSpPr>
      <p:grpSpPr>
        <a:xfrm>
          <a:off x="0" y="0"/>
          <a:ext cx="0" cy="0"/>
          <a:chOff x="0" y="0"/>
          <a:chExt cx="0" cy="0"/>
        </a:xfrm>
      </p:grpSpPr>
      <p:sp>
        <p:nvSpPr>
          <p:cNvPr id="642657" name="Google Shape;642657;p8: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58" name="Google Shape;642658;p8: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u="none" strike="noStrike">
                <a:solidFill>
                  <a:schemeClr val="dk1"/>
                </a:solidFill>
                <a:latin typeface="Calibri"/>
                <a:ea typeface="Calibri"/>
                <a:cs typeface="Calibri"/>
                <a:sym typeface="Calibri"/>
              </a:rPr>
              <a:t>Dosys™ pump automatically synchronises dosing volumes with the filling station for optimal performance. It also meters the ingredients with precision, thanks to servo-driven piston and a patented flow-control valve. Dosys™ pumps are designed to handle liquids, semi-solids and viscous products without degrading their texture. </a:t>
            </a:r>
            <a:endParaRPr/>
          </a:p>
        </p:txBody>
      </p:sp>
      <p:sp>
        <p:nvSpPr>
          <p:cNvPr id="642659" name="Google Shape;642659;p8: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66"/>
        <p:cNvGrpSpPr/>
        <p:nvPr/>
      </p:nvGrpSpPr>
      <p:grpSpPr>
        <a:xfrm>
          <a:off x="0" y="0"/>
          <a:ext cx="0" cy="0"/>
          <a:chOff x="0" y="0"/>
          <a:chExt cx="0" cy="0"/>
        </a:xfrm>
      </p:grpSpPr>
      <p:sp>
        <p:nvSpPr>
          <p:cNvPr id="642667" name="Google Shape;642667;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668" name="Google Shape;642668;p9: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669" name="Google Shape;642669;p9: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642448"/>
        <p:cNvGrpSpPr/>
        <p:nvPr/>
      </p:nvGrpSpPr>
      <p:grpSpPr>
        <a:xfrm>
          <a:off x="0" y="0"/>
          <a:ext cx="0" cy="0"/>
          <a:chOff x="0" y="0"/>
          <a:chExt cx="0" cy="0"/>
        </a:xfrm>
      </p:grpSpPr>
      <p:sp>
        <p:nvSpPr>
          <p:cNvPr id="642449" name="Google Shape;642449;p2"/>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2450" name="Google Shape;642450;p2"/>
          <p:cNvSpPr/>
          <p:nvPr/>
        </p:nvSpPr>
        <p:spPr>
          <a:xfrm rot="10800000">
            <a:off x="4953000" y="3041869"/>
            <a:ext cx="4191000" cy="378300"/>
          </a:xfrm>
          <a:prstGeom prst="round1Rect">
            <a:avLst>
              <a:gd name="adj" fmla="val 33388"/>
            </a:avLst>
          </a:prstGeom>
          <a:solidFill>
            <a:srgbClr val="1531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2451" name="Google Shape;642451;p2"/>
          <p:cNvSpPr/>
          <p:nvPr/>
        </p:nvSpPr>
        <p:spPr>
          <a:xfrm flipH="1">
            <a:off x="4953000" y="1303283"/>
            <a:ext cx="4191000" cy="1743000"/>
          </a:xfrm>
          <a:prstGeom prst="rect">
            <a:avLst/>
          </a:prstGeom>
          <a:gradFill>
            <a:gsLst>
              <a:gs pos="0">
                <a:srgbClr val="BFBFBF">
                  <a:alpha val="40000"/>
                </a:srgbClr>
              </a:gs>
              <a:gs pos="100000">
                <a:srgbClr val="F2F2F2">
                  <a:alpha val="80000"/>
                </a:srgbClr>
              </a:gs>
            </a:gsLst>
            <a:lin ang="5400012" scaled="0"/>
          </a:gradFill>
          <a:ln>
            <a:noFill/>
          </a:ln>
          <a:effectLst>
            <a:reflection endPos="0" fadeDir="5400012"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642452" name="Google Shape;642452;p2"/>
          <p:cNvPicPr preferRelativeResize="0"/>
          <p:nvPr/>
        </p:nvPicPr>
        <p:blipFill rotWithShape="1">
          <a:blip r:embed="rId2">
            <a:alphaModFix/>
          </a:blip>
          <a:srcRect/>
          <a:stretch/>
        </p:blipFill>
        <p:spPr>
          <a:xfrm>
            <a:off x="1447800" y="1685026"/>
            <a:ext cx="2066489" cy="1118558"/>
          </a:xfrm>
          <a:prstGeom prst="rect">
            <a:avLst/>
          </a:prstGeom>
          <a:noFill/>
          <a:ln>
            <a:noFill/>
          </a:ln>
        </p:spPr>
      </p:pic>
      <p:sp>
        <p:nvSpPr>
          <p:cNvPr id="642453" name="Google Shape;642453;p2"/>
          <p:cNvSpPr/>
          <p:nvPr/>
        </p:nvSpPr>
        <p:spPr>
          <a:xfrm>
            <a:off x="-2" y="6505575"/>
            <a:ext cx="9144000" cy="352500"/>
          </a:xfrm>
          <a:prstGeom prst="rect">
            <a:avLst/>
          </a:prstGeom>
          <a:solidFill>
            <a:srgbClr val="D9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2454" name="Google Shape;642454;p2"/>
          <p:cNvSpPr txBox="1">
            <a:spLocks noGrp="1"/>
          </p:cNvSpPr>
          <p:nvPr>
            <p:ph type="ctrTitle"/>
          </p:nvPr>
        </p:nvSpPr>
        <p:spPr>
          <a:xfrm>
            <a:off x="4956048" y="1298448"/>
            <a:ext cx="4005000" cy="1737300"/>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2455" name="Google Shape;642455;p2"/>
          <p:cNvSpPr txBox="1">
            <a:spLocks noGrp="1"/>
          </p:cNvSpPr>
          <p:nvPr>
            <p:ph type="dt" idx="10"/>
          </p:nvPr>
        </p:nvSpPr>
        <p:spPr>
          <a:xfrm>
            <a:off x="5230368" y="3044952"/>
            <a:ext cx="2798100" cy="35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2456" name="Google Shape;642456;p2"/>
          <p:cNvSpPr txBox="1">
            <a:spLocks noGrp="1"/>
          </p:cNvSpPr>
          <p:nvPr>
            <p:ph type="subTitle" idx="1"/>
          </p:nvPr>
        </p:nvSpPr>
        <p:spPr>
          <a:xfrm>
            <a:off x="5239512" y="6492240"/>
            <a:ext cx="3502200" cy="384000"/>
          </a:xfrm>
          <a:prstGeom prst="rect">
            <a:avLst/>
          </a:prstGeom>
          <a:noFill/>
          <a:ln>
            <a:noFill/>
          </a:ln>
        </p:spPr>
        <p:txBody>
          <a:bodyPr spcFirstLastPara="1" wrap="square" lIns="91425" tIns="45700" rIns="91425" bIns="45700" anchor="ctr" anchorCtr="0"/>
          <a:lstStyle>
            <a:lvl1pPr marR="0" lvl="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amp; CHART">
  <p:cSld name="TEXT &amp; CHART">
    <p:spTree>
      <p:nvGrpSpPr>
        <p:cNvPr id="1" name="Shape 642508"/>
        <p:cNvGrpSpPr/>
        <p:nvPr/>
      </p:nvGrpSpPr>
      <p:grpSpPr>
        <a:xfrm>
          <a:off x="0" y="0"/>
          <a:ext cx="0" cy="0"/>
          <a:chOff x="0" y="0"/>
          <a:chExt cx="0" cy="0"/>
        </a:xfrm>
      </p:grpSpPr>
      <p:sp>
        <p:nvSpPr>
          <p:cNvPr id="642509" name="Google Shape;642509;p11"/>
          <p:cNvSpPr txBox="1">
            <a:spLocks noGrp="1"/>
          </p:cNvSpPr>
          <p:nvPr>
            <p:ph type="body" idx="1"/>
          </p:nvPr>
        </p:nvSpPr>
        <p:spPr>
          <a:xfrm>
            <a:off x="1922462" y="1590675"/>
            <a:ext cx="69342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10" name="Google Shape;642510;p11"/>
          <p:cNvSpPr>
            <a:spLocks noGrp="1"/>
          </p:cNvSpPr>
          <p:nvPr>
            <p:ph type="chart" idx="2"/>
          </p:nvPr>
        </p:nvSpPr>
        <p:spPr>
          <a:xfrm>
            <a:off x="2057400" y="2892425"/>
            <a:ext cx="6698400" cy="27465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11" name="Google Shape;642511;p11"/>
          <p:cNvSpPr txBox="1">
            <a:spLocks noGrp="1"/>
          </p:cNvSpPr>
          <p:nvPr>
            <p:ph type="body" idx="3"/>
          </p:nvPr>
        </p:nvSpPr>
        <p:spPr>
          <a:xfrm>
            <a:off x="192881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12" name="Google Shape;642512;p11"/>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13" name="Google Shape;642513;p11"/>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14" name="Google Shape;642514;p11"/>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amp; TABLE">
  <p:cSld name="TEXT &amp; TABLE">
    <p:spTree>
      <p:nvGrpSpPr>
        <p:cNvPr id="1" name="Shape 642515"/>
        <p:cNvGrpSpPr/>
        <p:nvPr/>
      </p:nvGrpSpPr>
      <p:grpSpPr>
        <a:xfrm>
          <a:off x="0" y="0"/>
          <a:ext cx="0" cy="0"/>
          <a:chOff x="0" y="0"/>
          <a:chExt cx="0" cy="0"/>
        </a:xfrm>
      </p:grpSpPr>
      <p:sp>
        <p:nvSpPr>
          <p:cNvPr id="642516" name="Google Shape;642516;p12"/>
          <p:cNvSpPr txBox="1">
            <a:spLocks noGrp="1"/>
          </p:cNvSpPr>
          <p:nvPr>
            <p:ph type="body" idx="1"/>
          </p:nvPr>
        </p:nvSpPr>
        <p:spPr>
          <a:xfrm>
            <a:off x="1928813" y="1590675"/>
            <a:ext cx="69342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17" name="Google Shape;642517;p12"/>
          <p:cNvSpPr>
            <a:spLocks noGrp="1"/>
          </p:cNvSpPr>
          <p:nvPr>
            <p:ph type="tbl" idx="2"/>
          </p:nvPr>
        </p:nvSpPr>
        <p:spPr>
          <a:xfrm>
            <a:off x="1928813" y="2905125"/>
            <a:ext cx="6934200" cy="27336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18" name="Google Shape;642518;p12"/>
          <p:cNvSpPr txBox="1">
            <a:spLocks noGrp="1"/>
          </p:cNvSpPr>
          <p:nvPr>
            <p:ph type="body" idx="3"/>
          </p:nvPr>
        </p:nvSpPr>
        <p:spPr>
          <a:xfrm>
            <a:off x="1935165"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19" name="Google Shape;642519;p12"/>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20" name="Google Shape;642520;p12"/>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21" name="Google Shape;642521;p12"/>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mp; 1 RIGHT SIDE IMG">
  <p:cSld name="TEXT &amp; 1 RIGHT SIDE IMG">
    <p:spTree>
      <p:nvGrpSpPr>
        <p:cNvPr id="1" name="Shape 642522"/>
        <p:cNvGrpSpPr/>
        <p:nvPr/>
      </p:nvGrpSpPr>
      <p:grpSpPr>
        <a:xfrm>
          <a:off x="0" y="0"/>
          <a:ext cx="0" cy="0"/>
          <a:chOff x="0" y="0"/>
          <a:chExt cx="0" cy="0"/>
        </a:xfrm>
      </p:grpSpPr>
      <p:sp>
        <p:nvSpPr>
          <p:cNvPr id="642523" name="Google Shape;642523;p13"/>
          <p:cNvSpPr txBox="1">
            <a:spLocks noGrp="1"/>
          </p:cNvSpPr>
          <p:nvPr>
            <p:ph type="body" idx="1"/>
          </p:nvPr>
        </p:nvSpPr>
        <p:spPr>
          <a:xfrm>
            <a:off x="1928813" y="908720"/>
            <a:ext cx="3936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24" name="Google Shape;642524;p13"/>
          <p:cNvSpPr txBox="1">
            <a:spLocks noGrp="1"/>
          </p:cNvSpPr>
          <p:nvPr>
            <p:ph type="body" idx="2"/>
          </p:nvPr>
        </p:nvSpPr>
        <p:spPr>
          <a:xfrm>
            <a:off x="1922461" y="1590675"/>
            <a:ext cx="39624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25" name="Google Shape;642525;p13"/>
          <p:cNvSpPr>
            <a:spLocks noGrp="1"/>
          </p:cNvSpPr>
          <p:nvPr>
            <p:ph type="pic" idx="3"/>
          </p:nvPr>
        </p:nvSpPr>
        <p:spPr>
          <a:xfrm>
            <a:off x="5961062" y="1600200"/>
            <a:ext cx="2971800" cy="4038600"/>
          </a:xfrm>
          <a:prstGeom prst="snipRoundRect">
            <a:avLst>
              <a:gd name="adj1" fmla="val 8418"/>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26" name="Google Shape;642526;p13"/>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27" name="Google Shape;642527;p13"/>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28" name="Google Shape;642528;p13"/>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LEFT SIDE IMG &amp; TEXT">
  <p:cSld name="1 LEFT SIDE IMG &amp; TEXT">
    <p:spTree>
      <p:nvGrpSpPr>
        <p:cNvPr id="1" name="Shape 642529"/>
        <p:cNvGrpSpPr/>
        <p:nvPr/>
      </p:nvGrpSpPr>
      <p:grpSpPr>
        <a:xfrm>
          <a:off x="0" y="0"/>
          <a:ext cx="0" cy="0"/>
          <a:chOff x="0" y="0"/>
          <a:chExt cx="0" cy="0"/>
        </a:xfrm>
      </p:grpSpPr>
      <p:sp>
        <p:nvSpPr>
          <p:cNvPr id="642530" name="Google Shape;642530;p14"/>
          <p:cNvSpPr txBox="1">
            <a:spLocks noGrp="1"/>
          </p:cNvSpPr>
          <p:nvPr>
            <p:ph type="body" idx="1"/>
          </p:nvPr>
        </p:nvSpPr>
        <p:spPr>
          <a:xfrm>
            <a:off x="5762625" y="1590675"/>
            <a:ext cx="31701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31" name="Google Shape;642531;p14"/>
          <p:cNvSpPr>
            <a:spLocks noGrp="1"/>
          </p:cNvSpPr>
          <p:nvPr>
            <p:ph type="pic" idx="2"/>
          </p:nvPr>
        </p:nvSpPr>
        <p:spPr>
          <a:xfrm>
            <a:off x="2217736" y="1600200"/>
            <a:ext cx="3464100" cy="4038600"/>
          </a:xfrm>
          <a:prstGeom prst="snipRoundRect">
            <a:avLst>
              <a:gd name="adj1" fmla="val 8418"/>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32" name="Google Shape;642532;p14"/>
          <p:cNvSpPr txBox="1">
            <a:spLocks noGrp="1"/>
          </p:cNvSpPr>
          <p:nvPr>
            <p:ph type="body" idx="3"/>
          </p:nvPr>
        </p:nvSpPr>
        <p:spPr>
          <a:xfrm>
            <a:off x="192881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33" name="Google Shape;642533;p14"/>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34" name="Google Shape;642534;p14"/>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35" name="Google Shape;642535;p14"/>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FREE CONTENTS">
  <p:cSld name="2 FREE CONTENTS">
    <p:spTree>
      <p:nvGrpSpPr>
        <p:cNvPr id="1" name="Shape 642536"/>
        <p:cNvGrpSpPr/>
        <p:nvPr/>
      </p:nvGrpSpPr>
      <p:grpSpPr>
        <a:xfrm>
          <a:off x="0" y="0"/>
          <a:ext cx="0" cy="0"/>
          <a:chOff x="0" y="0"/>
          <a:chExt cx="0" cy="0"/>
        </a:xfrm>
      </p:grpSpPr>
      <p:sp>
        <p:nvSpPr>
          <p:cNvPr id="642537" name="Google Shape;642537;p15"/>
          <p:cNvSpPr txBox="1">
            <a:spLocks noGrp="1"/>
          </p:cNvSpPr>
          <p:nvPr>
            <p:ph type="body" idx="1"/>
          </p:nvPr>
        </p:nvSpPr>
        <p:spPr>
          <a:xfrm>
            <a:off x="1919288" y="1628776"/>
            <a:ext cx="3424800" cy="40101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2538" name="Google Shape;642538;p15"/>
          <p:cNvSpPr txBox="1">
            <a:spLocks noGrp="1"/>
          </p:cNvSpPr>
          <p:nvPr>
            <p:ph type="body" idx="2"/>
          </p:nvPr>
        </p:nvSpPr>
        <p:spPr>
          <a:xfrm>
            <a:off x="5494338" y="1628776"/>
            <a:ext cx="3424800" cy="40101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2539" name="Google Shape;642539;p15"/>
          <p:cNvSpPr txBox="1">
            <a:spLocks noGrp="1"/>
          </p:cNvSpPr>
          <p:nvPr>
            <p:ph type="body" idx="3"/>
          </p:nvPr>
        </p:nvSpPr>
        <p:spPr>
          <a:xfrm>
            <a:off x="1919289"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40" name="Google Shape;642540;p15"/>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41" name="Google Shape;642541;p15"/>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42" name="Google Shape;642542;p15"/>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TOP IMG &amp; TEXT">
  <p:cSld name="1 TOP IMG &amp; TEXT">
    <p:spTree>
      <p:nvGrpSpPr>
        <p:cNvPr id="1" name="Shape 642543"/>
        <p:cNvGrpSpPr/>
        <p:nvPr/>
      </p:nvGrpSpPr>
      <p:grpSpPr>
        <a:xfrm>
          <a:off x="0" y="0"/>
          <a:ext cx="0" cy="0"/>
          <a:chOff x="0" y="0"/>
          <a:chExt cx="0" cy="0"/>
        </a:xfrm>
      </p:grpSpPr>
      <p:sp>
        <p:nvSpPr>
          <p:cNvPr id="642544" name="Google Shape;642544;p16"/>
          <p:cNvSpPr>
            <a:spLocks noGrp="1"/>
          </p:cNvSpPr>
          <p:nvPr>
            <p:ph type="pic" idx="2"/>
          </p:nvPr>
        </p:nvSpPr>
        <p:spPr>
          <a:xfrm>
            <a:off x="1919288" y="1628775"/>
            <a:ext cx="6927900" cy="27909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rgbClr val="87888A"/>
              </a:buClr>
              <a:buSzPts val="1400"/>
              <a:buFont typeface="Arial"/>
              <a:buNone/>
              <a:defRPr sz="1400" b="0" i="0" u="none" strike="noStrike" cap="none">
                <a:solidFill>
                  <a:srgbClr val="87888A"/>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42545" name="Google Shape;642545;p16"/>
          <p:cNvSpPr txBox="1">
            <a:spLocks noGrp="1"/>
          </p:cNvSpPr>
          <p:nvPr>
            <p:ph type="body" idx="1"/>
          </p:nvPr>
        </p:nvSpPr>
        <p:spPr>
          <a:xfrm>
            <a:off x="1922783" y="4725144"/>
            <a:ext cx="6927900" cy="9138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46" name="Google Shape;642546;p16"/>
          <p:cNvSpPr txBox="1">
            <a:spLocks noGrp="1"/>
          </p:cNvSpPr>
          <p:nvPr>
            <p:ph type="body" idx="3"/>
          </p:nvPr>
        </p:nvSpPr>
        <p:spPr>
          <a:xfrm>
            <a:off x="192278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47" name="Google Shape;642547;p16"/>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48" name="Google Shape;642548;p16"/>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49" name="Google Shape;642549;p16"/>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mp; 3 RIGHT SIDE IMG">
  <p:cSld name="TEXT &amp; 3 RIGHT SIDE IMG">
    <p:spTree>
      <p:nvGrpSpPr>
        <p:cNvPr id="1" name="Shape 642550"/>
        <p:cNvGrpSpPr/>
        <p:nvPr/>
      </p:nvGrpSpPr>
      <p:grpSpPr>
        <a:xfrm>
          <a:off x="0" y="0"/>
          <a:ext cx="0" cy="0"/>
          <a:chOff x="0" y="0"/>
          <a:chExt cx="0" cy="0"/>
        </a:xfrm>
      </p:grpSpPr>
      <p:sp>
        <p:nvSpPr>
          <p:cNvPr id="642551" name="Google Shape;642551;p17"/>
          <p:cNvSpPr>
            <a:spLocks noGrp="1"/>
          </p:cNvSpPr>
          <p:nvPr>
            <p:ph type="pic" idx="2"/>
          </p:nvPr>
        </p:nvSpPr>
        <p:spPr>
          <a:xfrm>
            <a:off x="7315200" y="1843295"/>
            <a:ext cx="1722000" cy="1062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2" name="Google Shape;642552;p17"/>
          <p:cNvSpPr>
            <a:spLocks noGrp="1"/>
          </p:cNvSpPr>
          <p:nvPr>
            <p:ph type="pic" idx="3"/>
          </p:nvPr>
        </p:nvSpPr>
        <p:spPr>
          <a:xfrm>
            <a:off x="7315200" y="3124201"/>
            <a:ext cx="1722000" cy="1062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3" name="Google Shape;642553;p17"/>
          <p:cNvSpPr>
            <a:spLocks noGrp="1"/>
          </p:cNvSpPr>
          <p:nvPr>
            <p:ph type="pic" idx="4"/>
          </p:nvPr>
        </p:nvSpPr>
        <p:spPr>
          <a:xfrm>
            <a:off x="7315200" y="4410563"/>
            <a:ext cx="1722000" cy="1062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4" name="Google Shape;642554;p17"/>
          <p:cNvSpPr txBox="1">
            <a:spLocks noGrp="1"/>
          </p:cNvSpPr>
          <p:nvPr>
            <p:ph type="body" idx="1"/>
          </p:nvPr>
        </p:nvSpPr>
        <p:spPr>
          <a:xfrm>
            <a:off x="1928813" y="1590675"/>
            <a:ext cx="40386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5" name="Google Shape;642555;p17"/>
          <p:cNvSpPr txBox="1">
            <a:spLocks noGrp="1"/>
          </p:cNvSpPr>
          <p:nvPr>
            <p:ph type="body" idx="5"/>
          </p:nvPr>
        </p:nvSpPr>
        <p:spPr>
          <a:xfrm>
            <a:off x="1935165"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6" name="Google Shape;642556;p17"/>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57" name="Google Shape;642557;p17"/>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58" name="Google Shape;642558;p17"/>
          <p:cNvSpPr txBox="1">
            <a:spLocks noGrp="1"/>
          </p:cNvSpPr>
          <p:nvPr>
            <p:ph type="body" idx="6"/>
          </p:nvPr>
        </p:nvSpPr>
        <p:spPr>
          <a:xfrm>
            <a:off x="5718175" y="1828800"/>
            <a:ext cx="1816500" cy="1081200"/>
          </a:xfrm>
          <a:prstGeom prst="rect">
            <a:avLst/>
          </a:prstGeom>
          <a:noFill/>
          <a:ln>
            <a:noFill/>
          </a:ln>
        </p:spPr>
        <p:txBody>
          <a:bodyPr spcFirstLastPara="1" wrap="square" lIns="91425" tIns="45700" rIns="91425" bIns="45700" anchor="ctr" anchorCtr="0"/>
          <a:lstStyle>
            <a:lvl1pPr marL="457200" marR="0" lvl="0" indent="-228600" algn="l" rtl="0">
              <a:spcBef>
                <a:spcPts val="1200"/>
              </a:spcBef>
              <a:spcAft>
                <a:spcPts val="0"/>
              </a:spcAft>
              <a:buClr>
                <a:srgbClr val="87888A"/>
              </a:buClr>
              <a:buSzPts val="1000"/>
              <a:buFont typeface="Arial"/>
              <a:buNone/>
              <a:defRPr sz="1000" b="0" i="0" u="none" strike="noStrike" cap="none">
                <a:solidFill>
                  <a:srgbClr val="87888A"/>
                </a:solidFill>
                <a:latin typeface="Arial"/>
                <a:ea typeface="Arial"/>
                <a:cs typeface="Arial"/>
                <a:sym typeface="Arial"/>
              </a:defRPr>
            </a:lvl1pPr>
            <a:lvl2pPr marL="914400" marR="0" lvl="1" indent="-285750" algn="l" rtl="0">
              <a:spcBef>
                <a:spcPts val="180"/>
              </a:spcBef>
              <a:spcAft>
                <a:spcPts val="0"/>
              </a:spcAft>
              <a:buClr>
                <a:srgbClr val="15315B"/>
              </a:buClr>
              <a:buSzPts val="900"/>
              <a:buFont typeface="Arial"/>
              <a:buChar char="•"/>
              <a:defRPr sz="900" b="1" i="0" u="none" strike="noStrike" cap="none">
                <a:solidFill>
                  <a:srgbClr val="15315B"/>
                </a:solidFill>
                <a:latin typeface="Arial"/>
                <a:ea typeface="Arial"/>
                <a:cs typeface="Arial"/>
                <a:sym typeface="Arial"/>
              </a:defRPr>
            </a:lvl2pPr>
            <a:lvl3pPr marL="1371600" marR="0" lvl="2" indent="-298450" algn="l" rtl="0">
              <a:spcBef>
                <a:spcPts val="220"/>
              </a:spcBef>
              <a:spcAft>
                <a:spcPts val="0"/>
              </a:spcAft>
              <a:buClr>
                <a:srgbClr val="15315B"/>
              </a:buClr>
              <a:buSzPts val="1100"/>
              <a:buFont typeface="Noto Sans Symbols"/>
              <a:buChar char="▪"/>
              <a:defRPr sz="1100" b="1" i="0" u="none" strike="noStrike" cap="none">
                <a:solidFill>
                  <a:srgbClr val="15315B"/>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59" name="Google Shape;642559;p17"/>
          <p:cNvSpPr txBox="1">
            <a:spLocks noGrp="1"/>
          </p:cNvSpPr>
          <p:nvPr>
            <p:ph type="body" idx="7"/>
          </p:nvPr>
        </p:nvSpPr>
        <p:spPr>
          <a:xfrm>
            <a:off x="5730874" y="3124201"/>
            <a:ext cx="1816500" cy="1081200"/>
          </a:xfrm>
          <a:prstGeom prst="rect">
            <a:avLst/>
          </a:prstGeom>
          <a:noFill/>
          <a:ln>
            <a:noFill/>
          </a:ln>
        </p:spPr>
        <p:txBody>
          <a:bodyPr spcFirstLastPara="1" wrap="square" lIns="91425" tIns="45700" rIns="91425" bIns="45700" anchor="ctr" anchorCtr="0"/>
          <a:lstStyle>
            <a:lvl1pPr marL="457200" marR="0" lvl="0" indent="-228600" algn="l" rtl="0">
              <a:spcBef>
                <a:spcPts val="1200"/>
              </a:spcBef>
              <a:spcAft>
                <a:spcPts val="0"/>
              </a:spcAft>
              <a:buClr>
                <a:srgbClr val="87888A"/>
              </a:buClr>
              <a:buSzPts val="1000"/>
              <a:buFont typeface="Arial"/>
              <a:buNone/>
              <a:defRPr sz="1000" b="0" i="0" u="none" strike="noStrike" cap="none">
                <a:solidFill>
                  <a:srgbClr val="87888A"/>
                </a:solidFill>
                <a:latin typeface="Arial"/>
                <a:ea typeface="Arial"/>
                <a:cs typeface="Arial"/>
                <a:sym typeface="Arial"/>
              </a:defRPr>
            </a:lvl1pPr>
            <a:lvl2pPr marL="914400" marR="0" lvl="1" indent="-285750" algn="l" rtl="0">
              <a:spcBef>
                <a:spcPts val="180"/>
              </a:spcBef>
              <a:spcAft>
                <a:spcPts val="0"/>
              </a:spcAft>
              <a:buClr>
                <a:srgbClr val="15315B"/>
              </a:buClr>
              <a:buSzPts val="900"/>
              <a:buFont typeface="Arial"/>
              <a:buChar char="•"/>
              <a:defRPr sz="900" b="1" i="0" u="none" strike="noStrike" cap="none">
                <a:solidFill>
                  <a:srgbClr val="15315B"/>
                </a:solidFill>
                <a:latin typeface="Arial"/>
                <a:ea typeface="Arial"/>
                <a:cs typeface="Arial"/>
                <a:sym typeface="Arial"/>
              </a:defRPr>
            </a:lvl2pPr>
            <a:lvl3pPr marL="1371600" marR="0" lvl="2" indent="-298450" algn="l" rtl="0">
              <a:spcBef>
                <a:spcPts val="220"/>
              </a:spcBef>
              <a:spcAft>
                <a:spcPts val="0"/>
              </a:spcAft>
              <a:buClr>
                <a:srgbClr val="15315B"/>
              </a:buClr>
              <a:buSzPts val="1100"/>
              <a:buFont typeface="Noto Sans Symbols"/>
              <a:buChar char="▪"/>
              <a:defRPr sz="1100" b="1" i="0" u="none" strike="noStrike" cap="none">
                <a:solidFill>
                  <a:srgbClr val="15315B"/>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0" name="Google Shape;642560;p17"/>
          <p:cNvSpPr txBox="1">
            <a:spLocks noGrp="1"/>
          </p:cNvSpPr>
          <p:nvPr>
            <p:ph type="body" idx="8"/>
          </p:nvPr>
        </p:nvSpPr>
        <p:spPr>
          <a:xfrm>
            <a:off x="5724376" y="4423286"/>
            <a:ext cx="1816500" cy="1081200"/>
          </a:xfrm>
          <a:prstGeom prst="rect">
            <a:avLst/>
          </a:prstGeom>
          <a:noFill/>
          <a:ln>
            <a:noFill/>
          </a:ln>
        </p:spPr>
        <p:txBody>
          <a:bodyPr spcFirstLastPara="1" wrap="square" lIns="91425" tIns="45700" rIns="91425" bIns="45700" anchor="ctr" anchorCtr="0"/>
          <a:lstStyle>
            <a:lvl1pPr marL="457200" marR="0" lvl="0" indent="-228600" algn="l" rtl="0">
              <a:spcBef>
                <a:spcPts val="1200"/>
              </a:spcBef>
              <a:spcAft>
                <a:spcPts val="0"/>
              </a:spcAft>
              <a:buClr>
                <a:srgbClr val="87888A"/>
              </a:buClr>
              <a:buSzPts val="1000"/>
              <a:buFont typeface="Arial"/>
              <a:buNone/>
              <a:defRPr sz="1000" b="0" i="0" u="none" strike="noStrike" cap="none">
                <a:solidFill>
                  <a:srgbClr val="87888A"/>
                </a:solidFill>
                <a:latin typeface="Arial"/>
                <a:ea typeface="Arial"/>
                <a:cs typeface="Arial"/>
                <a:sym typeface="Arial"/>
              </a:defRPr>
            </a:lvl1pPr>
            <a:lvl2pPr marL="914400" marR="0" lvl="1" indent="-285750" algn="l" rtl="0">
              <a:spcBef>
                <a:spcPts val="180"/>
              </a:spcBef>
              <a:spcAft>
                <a:spcPts val="0"/>
              </a:spcAft>
              <a:buClr>
                <a:srgbClr val="15315B"/>
              </a:buClr>
              <a:buSzPts val="900"/>
              <a:buFont typeface="Arial"/>
              <a:buChar char="•"/>
              <a:defRPr sz="900" b="1" i="0" u="none" strike="noStrike" cap="none">
                <a:solidFill>
                  <a:srgbClr val="15315B"/>
                </a:solidFill>
                <a:latin typeface="Arial"/>
                <a:ea typeface="Arial"/>
                <a:cs typeface="Arial"/>
                <a:sym typeface="Arial"/>
              </a:defRPr>
            </a:lvl2pPr>
            <a:lvl3pPr marL="1371600" marR="0" lvl="2" indent="-298450" algn="l" rtl="0">
              <a:spcBef>
                <a:spcPts val="220"/>
              </a:spcBef>
              <a:spcAft>
                <a:spcPts val="0"/>
              </a:spcAft>
              <a:buClr>
                <a:srgbClr val="15315B"/>
              </a:buClr>
              <a:buSzPts val="1100"/>
              <a:buFont typeface="Noto Sans Symbols"/>
              <a:buChar char="▪"/>
              <a:defRPr sz="1100" b="1" i="0" u="none" strike="noStrike" cap="none">
                <a:solidFill>
                  <a:srgbClr val="15315B"/>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1" name="Google Shape;642561;p17"/>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FREE CONTENTS">
  <p:cSld name="4 FREE CONTENTS">
    <p:spTree>
      <p:nvGrpSpPr>
        <p:cNvPr id="1" name="Shape 642562"/>
        <p:cNvGrpSpPr/>
        <p:nvPr/>
      </p:nvGrpSpPr>
      <p:grpSpPr>
        <a:xfrm>
          <a:off x="0" y="0"/>
          <a:ext cx="0" cy="0"/>
          <a:chOff x="0" y="0"/>
          <a:chExt cx="0" cy="0"/>
        </a:xfrm>
      </p:grpSpPr>
      <p:sp>
        <p:nvSpPr>
          <p:cNvPr id="642563" name="Google Shape;642563;p18"/>
          <p:cNvSpPr txBox="1">
            <a:spLocks noGrp="1"/>
          </p:cNvSpPr>
          <p:nvPr>
            <p:ph type="body" idx="1"/>
          </p:nvPr>
        </p:nvSpPr>
        <p:spPr>
          <a:xfrm>
            <a:off x="2005012" y="1628775"/>
            <a:ext cx="3286500" cy="1884000"/>
          </a:xfrm>
          <a:prstGeom prst="rect">
            <a:avLst/>
          </a:prstGeom>
          <a:noFill/>
          <a:ln>
            <a:noFill/>
          </a:ln>
        </p:spPr>
        <p:txBody>
          <a:bodyPr spcFirstLastPara="1" wrap="square" lIns="91425" tIns="45700" rIns="91425" bIns="45700" anchor="t" anchorCtr="0"/>
          <a:lstStyle>
            <a:lvl1pPr marL="457200" marR="0" lvl="0" indent="-317500" algn="l" rtl="0">
              <a:spcBef>
                <a:spcPts val="28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4" name="Google Shape;642564;p18"/>
          <p:cNvSpPr txBox="1">
            <a:spLocks noGrp="1"/>
          </p:cNvSpPr>
          <p:nvPr>
            <p:ph type="body" idx="2"/>
          </p:nvPr>
        </p:nvSpPr>
        <p:spPr>
          <a:xfrm>
            <a:off x="2008063" y="3657600"/>
            <a:ext cx="3286500" cy="1884000"/>
          </a:xfrm>
          <a:prstGeom prst="rect">
            <a:avLst/>
          </a:prstGeom>
          <a:noFill/>
          <a:ln>
            <a:noFill/>
          </a:ln>
        </p:spPr>
        <p:txBody>
          <a:bodyPr spcFirstLastPara="1" wrap="square" lIns="91425" tIns="45700" rIns="91425" bIns="45700" anchor="t" anchorCtr="0"/>
          <a:lstStyle>
            <a:lvl1pPr marL="457200" marR="0" lvl="0" indent="-317500" algn="l" rtl="0">
              <a:spcBef>
                <a:spcPts val="28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5" name="Google Shape;642565;p18"/>
          <p:cNvSpPr txBox="1">
            <a:spLocks noGrp="1"/>
          </p:cNvSpPr>
          <p:nvPr>
            <p:ph type="body" idx="3"/>
          </p:nvPr>
        </p:nvSpPr>
        <p:spPr>
          <a:xfrm>
            <a:off x="5427662" y="3657600"/>
            <a:ext cx="3276600" cy="1884000"/>
          </a:xfrm>
          <a:prstGeom prst="rect">
            <a:avLst/>
          </a:prstGeom>
          <a:noFill/>
          <a:ln>
            <a:noFill/>
          </a:ln>
        </p:spPr>
        <p:txBody>
          <a:bodyPr spcFirstLastPara="1" wrap="square" lIns="91425" tIns="45700" rIns="91425" bIns="45700" anchor="t" anchorCtr="0"/>
          <a:lstStyle>
            <a:lvl1pPr marL="457200" marR="0" lvl="0" indent="-317500" algn="l" rtl="0">
              <a:spcBef>
                <a:spcPts val="28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6" name="Google Shape;642566;p18"/>
          <p:cNvSpPr txBox="1">
            <a:spLocks noGrp="1"/>
          </p:cNvSpPr>
          <p:nvPr>
            <p:ph type="body" idx="4"/>
          </p:nvPr>
        </p:nvSpPr>
        <p:spPr>
          <a:xfrm>
            <a:off x="5427662" y="1623839"/>
            <a:ext cx="3276600" cy="1884000"/>
          </a:xfrm>
          <a:prstGeom prst="rect">
            <a:avLst/>
          </a:prstGeom>
          <a:noFill/>
          <a:ln>
            <a:noFill/>
          </a:ln>
        </p:spPr>
        <p:txBody>
          <a:bodyPr spcFirstLastPara="1" wrap="square" lIns="91425" tIns="45700" rIns="91425" bIns="45700" anchor="t" anchorCtr="0"/>
          <a:lstStyle>
            <a:lvl1pPr marL="457200" marR="0" lvl="0" indent="-317500" algn="l" rtl="0">
              <a:spcBef>
                <a:spcPts val="28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7" name="Google Shape;642567;p18"/>
          <p:cNvSpPr txBox="1">
            <a:spLocks noGrp="1"/>
          </p:cNvSpPr>
          <p:nvPr>
            <p:ph type="body" idx="5"/>
          </p:nvPr>
        </p:nvSpPr>
        <p:spPr>
          <a:xfrm>
            <a:off x="192881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68" name="Google Shape;642568;p18"/>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69" name="Google Shape;642569;p18"/>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70" name="Google Shape;642570;p18"/>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4 FREE CONTENTS">
  <p:cSld name="1_4 FREE CONTENTS">
    <p:spTree>
      <p:nvGrpSpPr>
        <p:cNvPr id="1" name="Shape 642571"/>
        <p:cNvGrpSpPr/>
        <p:nvPr/>
      </p:nvGrpSpPr>
      <p:grpSpPr>
        <a:xfrm>
          <a:off x="0" y="0"/>
          <a:ext cx="0" cy="0"/>
          <a:chOff x="0" y="0"/>
          <a:chExt cx="0" cy="0"/>
        </a:xfrm>
      </p:grpSpPr>
      <p:sp>
        <p:nvSpPr>
          <p:cNvPr id="642572" name="Google Shape;642572;p19"/>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73" name="Google Shape;642573;p19"/>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74" name="Google Shape;642574;p19"/>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9" name="Text Placeholder 13"/>
          <p:cNvSpPr>
            <a:spLocks noGrp="1"/>
          </p:cNvSpPr>
          <p:nvPr>
            <p:ph type="body" sz="quarter" idx="13"/>
          </p:nvPr>
        </p:nvSpPr>
        <p:spPr>
          <a:xfrm>
            <a:off x="1909763" y="1590675"/>
            <a:ext cx="6934200" cy="4048125"/>
          </a:xfrm>
          <a:prstGeom prst="rect">
            <a:avLst/>
          </a:prstGeom>
        </p:spPr>
        <p:txBody>
          <a:bodyPr/>
          <a:lstStyle>
            <a:lvl1pPr marL="182880" indent="-182880">
              <a:spcBef>
                <a:spcPts val="800"/>
              </a:spcBef>
              <a:spcAft>
                <a:spcPts val="400"/>
              </a:spcAft>
              <a:buFont typeface="Wingdings" pitchFamily="2" charset="2"/>
              <a:buChar char="§"/>
              <a:defRPr sz="1400" b="1">
                <a:solidFill>
                  <a:srgbClr val="003056"/>
                </a:solidFill>
                <a:latin typeface="Arial" pitchFamily="34" charset="0"/>
                <a:cs typeface="Arial" pitchFamily="34" charset="0"/>
              </a:defRPr>
            </a:lvl1pPr>
            <a:lvl2pPr marL="182880" indent="0">
              <a:lnSpc>
                <a:spcPts val="1500"/>
              </a:lnSpc>
              <a:spcBef>
                <a:spcPts val="600"/>
              </a:spcBef>
              <a:buFont typeface="Arial" pitchFamily="34" charset="0"/>
              <a:buNone/>
              <a:defRPr sz="1200">
                <a:solidFill>
                  <a:srgbClr val="87888A"/>
                </a:solidFill>
                <a:latin typeface="Arial" pitchFamily="34" charset="0"/>
                <a:cs typeface="Arial" pitchFamily="34" charset="0"/>
              </a:defRPr>
            </a:lvl2pPr>
            <a:lvl3pPr marL="640080" indent="-91440">
              <a:spcBef>
                <a:spcPts val="250"/>
              </a:spcBef>
              <a:buFont typeface="Arial" pitchFamily="34" charset="0"/>
              <a:buChar char="•"/>
              <a:defRPr sz="1100" b="0" baseline="0">
                <a:solidFill>
                  <a:srgbClr val="003056"/>
                </a:solidFill>
                <a:latin typeface="Arial" pitchFamily="34" charset="0"/>
                <a:cs typeface="Arial" pitchFamily="34" charset="0"/>
              </a:defRPr>
            </a:lvl3pPr>
            <a:lvl4pPr>
              <a:defRPr sz="1050">
                <a:latin typeface="Arial" pitchFamily="34" charset="0"/>
                <a:cs typeface="Arial" pitchFamily="34" charset="0"/>
              </a:defRPr>
            </a:lvl4pPr>
            <a:lvl5pPr>
              <a:defRPr sz="1200">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p:txBody>
      </p:sp>
      <p:sp>
        <p:nvSpPr>
          <p:cNvPr id="13" name="Text Placeholder 8"/>
          <p:cNvSpPr>
            <a:spLocks noGrp="1"/>
          </p:cNvSpPr>
          <p:nvPr>
            <p:ph type="body" sz="quarter" idx="14" hasCustomPrompt="1"/>
          </p:nvPr>
        </p:nvSpPr>
        <p:spPr>
          <a:xfrm>
            <a:off x="1909763" y="908720"/>
            <a:ext cx="6927850" cy="647700"/>
          </a:xfrm>
          <a:prstGeom prst="rect">
            <a:avLst/>
          </a:prstGeom>
        </p:spPr>
        <p:txBody>
          <a:bodyPr/>
          <a:lstStyle>
            <a:lvl1pPr marL="182880" indent="-182880">
              <a:spcBef>
                <a:spcPts val="300"/>
              </a:spcBef>
              <a:buFontTx/>
              <a:buBlip>
                <a:blip r:embed="rId2"/>
              </a:buBlip>
              <a:defRPr sz="2000" b="1">
                <a:solidFill>
                  <a:srgbClr val="87888A"/>
                </a:solidFill>
                <a:latin typeface="Arial" pitchFamily="34" charset="0"/>
                <a:cs typeface="Arial" pitchFamily="34" charset="0"/>
              </a:defRPr>
            </a:lvl1pPr>
          </a:lstStyle>
          <a:p>
            <a:pPr lvl="0"/>
            <a:r>
              <a:rPr lang="en-US" dirty="0" smtClean="0"/>
              <a:t>CLICK TO EDIT MASTER TEXT STYLES</a:t>
            </a:r>
          </a:p>
        </p:txBody>
      </p:sp>
      <p:sp>
        <p:nvSpPr>
          <p:cNvPr id="14" name="Footer Placeholder 4"/>
          <p:cNvSpPr>
            <a:spLocks noGrp="1"/>
          </p:cNvSpPr>
          <p:nvPr>
            <p:ph type="ftr" sz="quarter" idx="3"/>
          </p:nvPr>
        </p:nvSpPr>
        <p:spPr>
          <a:xfrm>
            <a:off x="2310804" y="6186376"/>
            <a:ext cx="2895600" cy="381000"/>
          </a:xfrm>
          <a:prstGeom prst="rect">
            <a:avLst/>
          </a:prstGeom>
        </p:spPr>
        <p:txBody>
          <a:bodyPr vert="horz" lIns="91440" tIns="45720" rIns="91440" bIns="45720" rtlCol="0" anchor="ctr"/>
          <a:lstStyle>
            <a:lvl1pPr algn="l">
              <a:defRPr sz="1050">
                <a:solidFill>
                  <a:schemeClr val="bg1"/>
                </a:solidFill>
              </a:defRPr>
            </a:lvl1pPr>
          </a:lstStyle>
          <a:p>
            <a:r>
              <a:rPr lang="en-US" smtClean="0"/>
              <a:t>|   Pet Food Market</a:t>
            </a:r>
            <a:endParaRPr lang="en-US" dirty="0"/>
          </a:p>
        </p:txBody>
      </p:sp>
      <p:sp>
        <p:nvSpPr>
          <p:cNvPr id="15" name="Slide Number Placeholder 5"/>
          <p:cNvSpPr>
            <a:spLocks noGrp="1"/>
          </p:cNvSpPr>
          <p:nvPr>
            <p:ph type="sldNum" sz="quarter" idx="4"/>
          </p:nvPr>
        </p:nvSpPr>
        <p:spPr>
          <a:xfrm>
            <a:off x="1865447" y="6186375"/>
            <a:ext cx="496753" cy="365125"/>
          </a:xfrm>
          <a:prstGeom prst="rect">
            <a:avLst/>
          </a:prstGeom>
        </p:spPr>
        <p:txBody>
          <a:bodyPr vert="horz" lIns="91440" tIns="45720" rIns="91440" bIns="45720" rtlCol="0" anchor="ctr"/>
          <a:lstStyle>
            <a:lvl1pPr algn="r">
              <a:defRPr sz="1050">
                <a:solidFill>
                  <a:schemeClr val="bg1"/>
                </a:solidFill>
              </a:defRPr>
            </a:lvl1pPr>
          </a:lstStyle>
          <a:p>
            <a:fld id="{84B3B0D8-8068-4C03-9C25-8C2167E9F8F7}" type="slidenum">
              <a:rPr lang="en-US" smtClean="0"/>
              <a:pPr/>
              <a:t>‹#›</a:t>
            </a:fld>
            <a:endParaRPr lang="en-US" dirty="0"/>
          </a:p>
        </p:txBody>
      </p:sp>
      <p:sp>
        <p:nvSpPr>
          <p:cNvPr id="16" name="Date Placeholder 3"/>
          <p:cNvSpPr>
            <a:spLocks noGrp="1"/>
          </p:cNvSpPr>
          <p:nvPr>
            <p:ph type="dt" sz="half" idx="2"/>
          </p:nvPr>
        </p:nvSpPr>
        <p:spPr>
          <a:xfrm rot="16200000">
            <a:off x="7818437" y="4846638"/>
            <a:ext cx="21336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fr-FR" smtClean="0"/>
              <a:t>March 2015</a:t>
            </a:r>
            <a:endParaRPr lang="en-US" dirty="0"/>
          </a:p>
        </p:txBody>
      </p:sp>
    </p:spTree>
    <p:extLst>
      <p:ext uri="{BB962C8B-B14F-4D97-AF65-F5344CB8AC3E}">
        <p14:creationId xmlns:p14="http://schemas.microsoft.com/office/powerpoint/2010/main" val="25236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642457"/>
        <p:cNvGrpSpPr/>
        <p:nvPr/>
      </p:nvGrpSpPr>
      <p:grpSpPr>
        <a:xfrm>
          <a:off x="0" y="0"/>
          <a:ext cx="0" cy="0"/>
          <a:chOff x="0" y="0"/>
          <a:chExt cx="0" cy="0"/>
        </a:xfrm>
      </p:grpSpPr>
      <p:sp>
        <p:nvSpPr>
          <p:cNvPr id="642458" name="Google Shape;642458;p3"/>
          <p:cNvSpPr txBox="1">
            <a:spLocks noGrp="1"/>
          </p:cNvSpPr>
          <p:nvPr>
            <p:ph type="body" idx="1"/>
          </p:nvPr>
        </p:nvSpPr>
        <p:spPr>
          <a:xfrm>
            <a:off x="1909763" y="1590675"/>
            <a:ext cx="69342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59" name="Google Shape;642459;p3"/>
          <p:cNvSpPr txBox="1">
            <a:spLocks noGrp="1"/>
          </p:cNvSpPr>
          <p:nvPr>
            <p:ph type="body" idx="2"/>
          </p:nvPr>
        </p:nvSpPr>
        <p:spPr>
          <a:xfrm>
            <a:off x="190976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60" name="Google Shape;642460;p3"/>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61" name="Google Shape;642461;p3"/>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b="0" i="0" u="none" strike="noStrike" cap="none">
                <a:solidFill>
                  <a:schemeClr val="lt1"/>
                </a:solidFill>
                <a:latin typeface="Arial"/>
                <a:ea typeface="Arial"/>
                <a:cs typeface="Arial"/>
                <a:sym typeface="Arial"/>
              </a:defRPr>
            </a:lvl1pPr>
            <a:lvl2pPr marL="0" lvl="1" indent="0" algn="r" rtl="0">
              <a:spcBef>
                <a:spcPts val="0"/>
              </a:spcBef>
              <a:buNone/>
              <a:defRPr sz="1050" b="0" i="0" u="none" strike="noStrike" cap="none">
                <a:solidFill>
                  <a:schemeClr val="lt1"/>
                </a:solidFill>
                <a:latin typeface="Arial"/>
                <a:ea typeface="Arial"/>
                <a:cs typeface="Arial"/>
                <a:sym typeface="Arial"/>
              </a:defRPr>
            </a:lvl2pPr>
            <a:lvl3pPr marL="0" lvl="2" indent="0" algn="r" rtl="0">
              <a:spcBef>
                <a:spcPts val="0"/>
              </a:spcBef>
              <a:buNone/>
              <a:defRPr sz="1050" b="0" i="0" u="none" strike="noStrike" cap="none">
                <a:solidFill>
                  <a:schemeClr val="lt1"/>
                </a:solidFill>
                <a:latin typeface="Arial"/>
                <a:ea typeface="Arial"/>
                <a:cs typeface="Arial"/>
                <a:sym typeface="Arial"/>
              </a:defRPr>
            </a:lvl3pPr>
            <a:lvl4pPr marL="0" lvl="3" indent="0" algn="r" rtl="0">
              <a:spcBef>
                <a:spcPts val="0"/>
              </a:spcBef>
              <a:buNone/>
              <a:defRPr sz="1050" b="0" i="0" u="none" strike="noStrike" cap="none">
                <a:solidFill>
                  <a:schemeClr val="lt1"/>
                </a:solidFill>
                <a:latin typeface="Arial"/>
                <a:ea typeface="Arial"/>
                <a:cs typeface="Arial"/>
                <a:sym typeface="Arial"/>
              </a:defRPr>
            </a:lvl4pPr>
            <a:lvl5pPr marL="0" lvl="4" indent="0" algn="r" rtl="0">
              <a:spcBef>
                <a:spcPts val="0"/>
              </a:spcBef>
              <a:buNone/>
              <a:defRPr sz="1050" b="0" i="0" u="none" strike="noStrike" cap="none">
                <a:solidFill>
                  <a:schemeClr val="lt1"/>
                </a:solidFill>
                <a:latin typeface="Arial"/>
                <a:ea typeface="Arial"/>
                <a:cs typeface="Arial"/>
                <a:sym typeface="Arial"/>
              </a:defRPr>
            </a:lvl5pPr>
            <a:lvl6pPr marL="0" lvl="5" indent="0" algn="r" rtl="0">
              <a:spcBef>
                <a:spcPts val="0"/>
              </a:spcBef>
              <a:buNone/>
              <a:defRPr sz="1050" b="0" i="0" u="none" strike="noStrike" cap="none">
                <a:solidFill>
                  <a:schemeClr val="lt1"/>
                </a:solidFill>
                <a:latin typeface="Arial"/>
                <a:ea typeface="Arial"/>
                <a:cs typeface="Arial"/>
                <a:sym typeface="Arial"/>
              </a:defRPr>
            </a:lvl6pPr>
            <a:lvl7pPr marL="0" lvl="6" indent="0" algn="r" rtl="0">
              <a:spcBef>
                <a:spcPts val="0"/>
              </a:spcBef>
              <a:buNone/>
              <a:defRPr sz="1050" b="0" i="0" u="none" strike="noStrike" cap="none">
                <a:solidFill>
                  <a:schemeClr val="lt1"/>
                </a:solidFill>
                <a:latin typeface="Arial"/>
                <a:ea typeface="Arial"/>
                <a:cs typeface="Arial"/>
                <a:sym typeface="Arial"/>
              </a:defRPr>
            </a:lvl7pPr>
            <a:lvl8pPr marL="0" lvl="7" indent="0" algn="r" rtl="0">
              <a:spcBef>
                <a:spcPts val="0"/>
              </a:spcBef>
              <a:buNone/>
              <a:defRPr sz="1050" b="0" i="0" u="none" strike="noStrike" cap="none">
                <a:solidFill>
                  <a:schemeClr val="lt1"/>
                </a:solidFill>
                <a:latin typeface="Arial"/>
                <a:ea typeface="Arial"/>
                <a:cs typeface="Arial"/>
                <a:sym typeface="Arial"/>
              </a:defRPr>
            </a:lvl8pPr>
            <a:lvl9pPr marL="0" lvl="8" indent="0" algn="r" rtl="0">
              <a:spcBef>
                <a:spcPts val="0"/>
              </a:spcBef>
              <a:buNone/>
              <a:defRPr sz="10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62" name="Google Shape;642462;p3"/>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2463"/>
        <p:cNvGrpSpPr/>
        <p:nvPr/>
      </p:nvGrpSpPr>
      <p:grpSpPr>
        <a:xfrm>
          <a:off x="0" y="0"/>
          <a:ext cx="0" cy="0"/>
          <a:chOff x="0" y="0"/>
          <a:chExt cx="0" cy="0"/>
        </a:xfrm>
      </p:grpSpPr>
      <p:sp>
        <p:nvSpPr>
          <p:cNvPr id="642464" name="Google Shape;642464;p4"/>
          <p:cNvSpPr txBox="1">
            <a:spLocks noGrp="1"/>
          </p:cNvSpPr>
          <p:nvPr>
            <p:ph type="title"/>
          </p:nvPr>
        </p:nvSpPr>
        <p:spPr>
          <a:xfrm>
            <a:off x="1928813" y="914400"/>
            <a:ext cx="7010400" cy="685800"/>
          </a:xfrm>
          <a:prstGeom prst="rect">
            <a:avLst/>
          </a:prstGeom>
          <a:noFill/>
          <a:ln>
            <a:noFill/>
          </a:ln>
        </p:spPr>
        <p:txBody>
          <a:bodyPr spcFirstLastPara="1" wrap="square" lIns="91425" tIns="45700" rIns="91425" bIns="45700" anchor="t" anchorCtr="0"/>
          <a:lstStyle>
            <a:lvl1pPr marR="0" lvl="0" algn="l" rtl="0">
              <a:spcBef>
                <a:spcPts val="300"/>
              </a:spcBef>
              <a:spcAft>
                <a:spcPts val="0"/>
              </a:spcAft>
              <a:buClr>
                <a:srgbClr val="87888A"/>
              </a:buClr>
              <a:buSzPts val="2000"/>
              <a:buFont typeface="Arial"/>
              <a:buNone/>
              <a:defRPr sz="2000" b="1" i="0" u="none" strike="noStrike" cap="none">
                <a:solidFill>
                  <a:srgbClr val="87888A"/>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2465" name="Google Shape;642465;p4"/>
          <p:cNvSpPr txBox="1">
            <a:spLocks noGrp="1"/>
          </p:cNvSpPr>
          <p:nvPr>
            <p:ph type="body" idx="1"/>
          </p:nvPr>
        </p:nvSpPr>
        <p:spPr>
          <a:xfrm>
            <a:off x="1928813" y="1676399"/>
            <a:ext cx="7000800" cy="3962400"/>
          </a:xfrm>
          <a:prstGeom prst="rect">
            <a:avLst/>
          </a:prstGeom>
          <a:noFill/>
          <a:ln>
            <a:noFill/>
          </a:ln>
        </p:spPr>
        <p:txBody>
          <a:bodyPr spcFirstLastPara="1" wrap="square" lIns="91425" tIns="45700" rIns="91425" bIns="45700" anchor="t" anchorCtr="0"/>
          <a:lstStyle>
            <a:lvl1pPr marL="457200" marR="0" lvl="0" indent="-330200" algn="l" rtl="0">
              <a:spcBef>
                <a:spcPts val="320"/>
              </a:spcBef>
              <a:spcAft>
                <a:spcPts val="0"/>
              </a:spcAft>
              <a:buClr>
                <a:srgbClr val="87888A"/>
              </a:buClr>
              <a:buSzPts val="1600"/>
              <a:buFont typeface="Arial"/>
              <a:buChar char="•"/>
              <a:defRPr sz="16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66" name="Google Shape;642466;p4"/>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67" name="Google Shape;642467;p4"/>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68" name="Google Shape;642468;p4"/>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p:cSld name="CHAPTER">
    <p:spTree>
      <p:nvGrpSpPr>
        <p:cNvPr id="1" name="Shape 642469"/>
        <p:cNvGrpSpPr/>
        <p:nvPr/>
      </p:nvGrpSpPr>
      <p:grpSpPr>
        <a:xfrm>
          <a:off x="0" y="0"/>
          <a:ext cx="0" cy="0"/>
          <a:chOff x="0" y="0"/>
          <a:chExt cx="0" cy="0"/>
        </a:xfrm>
      </p:grpSpPr>
      <p:sp>
        <p:nvSpPr>
          <p:cNvPr id="642470" name="Google Shape;642470;p5"/>
          <p:cNvSpPr txBox="1">
            <a:spLocks noGrp="1"/>
          </p:cNvSpPr>
          <p:nvPr>
            <p:ph type="title"/>
          </p:nvPr>
        </p:nvSpPr>
        <p:spPr>
          <a:xfrm>
            <a:off x="1928813" y="914400"/>
            <a:ext cx="6362700" cy="4724400"/>
          </a:xfrm>
          <a:prstGeom prst="rect">
            <a:avLst/>
          </a:prstGeom>
          <a:noFill/>
          <a:ln>
            <a:noFill/>
          </a:ln>
        </p:spPr>
        <p:txBody>
          <a:bodyPr spcFirstLastPara="1" wrap="square" lIns="91425" tIns="45700" rIns="91425" bIns="45700" anchor="ctr" anchorCtr="0"/>
          <a:lstStyle>
            <a:lvl1pPr marR="0" lvl="0" algn="l" rtl="0">
              <a:spcBef>
                <a:spcPts val="300"/>
              </a:spcBef>
              <a:spcAft>
                <a:spcPts val="0"/>
              </a:spcAft>
              <a:buClr>
                <a:srgbClr val="87888A"/>
              </a:buClr>
              <a:buSzPts val="3000"/>
              <a:buFont typeface="Arial"/>
              <a:buChar char="•"/>
              <a:defRPr sz="3000" b="1" i="0" u="none" strike="noStrike" cap="none">
                <a:solidFill>
                  <a:srgbClr val="87888A"/>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2471" name="Google Shape;642471;p5"/>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72" name="Google Shape;642472;p5"/>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73" name="Google Shape;642473;p5"/>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mp; 1 BOTTOM IMG">
  <p:cSld name="TEXT &amp; 1 BOTTOM IMG">
    <p:spTree>
      <p:nvGrpSpPr>
        <p:cNvPr id="1" name="Shape 642474"/>
        <p:cNvGrpSpPr/>
        <p:nvPr/>
      </p:nvGrpSpPr>
      <p:grpSpPr>
        <a:xfrm>
          <a:off x="0" y="0"/>
          <a:ext cx="0" cy="0"/>
          <a:chOff x="0" y="0"/>
          <a:chExt cx="0" cy="0"/>
        </a:xfrm>
      </p:grpSpPr>
      <p:sp>
        <p:nvSpPr>
          <p:cNvPr id="642475" name="Google Shape;642475;p6"/>
          <p:cNvSpPr>
            <a:spLocks noGrp="1"/>
          </p:cNvSpPr>
          <p:nvPr>
            <p:ph type="pic" idx="2"/>
          </p:nvPr>
        </p:nvSpPr>
        <p:spPr>
          <a:xfrm>
            <a:off x="1935367" y="3962401"/>
            <a:ext cx="6924600" cy="16764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76" name="Google Shape;642476;p6"/>
          <p:cNvSpPr txBox="1">
            <a:spLocks noGrp="1"/>
          </p:cNvSpPr>
          <p:nvPr>
            <p:ph type="body" idx="1"/>
          </p:nvPr>
        </p:nvSpPr>
        <p:spPr>
          <a:xfrm>
            <a:off x="1919288" y="1590675"/>
            <a:ext cx="69342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77" name="Google Shape;642477;p6"/>
          <p:cNvSpPr txBox="1">
            <a:spLocks noGrp="1"/>
          </p:cNvSpPr>
          <p:nvPr>
            <p:ph type="body" idx="3"/>
          </p:nvPr>
        </p:nvSpPr>
        <p:spPr>
          <a:xfrm>
            <a:off x="1925639"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78" name="Google Shape;642478;p6"/>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79" name="Google Shape;642479;p6"/>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80" name="Google Shape;642480;p6"/>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amp; 3 BOTTOM IMG">
  <p:cSld name="TEXT &amp; 3 BOTTOM IMG">
    <p:spTree>
      <p:nvGrpSpPr>
        <p:cNvPr id="1" name="Shape 642481"/>
        <p:cNvGrpSpPr/>
        <p:nvPr/>
      </p:nvGrpSpPr>
      <p:grpSpPr>
        <a:xfrm>
          <a:off x="0" y="0"/>
          <a:ext cx="0" cy="0"/>
          <a:chOff x="0" y="0"/>
          <a:chExt cx="0" cy="0"/>
        </a:xfrm>
      </p:grpSpPr>
      <p:sp>
        <p:nvSpPr>
          <p:cNvPr id="642482" name="Google Shape;642482;p7"/>
          <p:cNvSpPr txBox="1">
            <a:spLocks noGrp="1"/>
          </p:cNvSpPr>
          <p:nvPr>
            <p:ph type="body" idx="1"/>
          </p:nvPr>
        </p:nvSpPr>
        <p:spPr>
          <a:xfrm>
            <a:off x="1928813" y="1590675"/>
            <a:ext cx="6934200" cy="4048200"/>
          </a:xfrm>
          <a:prstGeom prst="rect">
            <a:avLst/>
          </a:prstGeom>
          <a:noFill/>
          <a:ln>
            <a:noFill/>
          </a:ln>
        </p:spPr>
        <p:txBody>
          <a:bodyPr spcFirstLastPara="1" wrap="square" lIns="91425" tIns="45700" rIns="91425" bIns="45700" anchor="t" anchorCtr="0"/>
          <a:lstStyle>
            <a:lvl1pPr marL="457200" marR="0" lvl="0" indent="-317500" algn="l" rtl="0">
              <a:spcBef>
                <a:spcPts val="800"/>
              </a:spcBef>
              <a:spcAft>
                <a:spcPts val="0"/>
              </a:spcAft>
              <a:buClr>
                <a:srgbClr val="003056"/>
              </a:buClr>
              <a:buSzPts val="1400"/>
              <a:buFont typeface="Noto Sans Symbols"/>
              <a:buChar char="▪"/>
              <a:defRPr sz="1400" b="1" i="0" u="none" strike="noStrike" cap="none">
                <a:solidFill>
                  <a:srgbClr val="003056"/>
                </a:solidFill>
                <a:latin typeface="Arial"/>
                <a:ea typeface="Arial"/>
                <a:cs typeface="Arial"/>
                <a:sym typeface="Arial"/>
              </a:defRPr>
            </a:lvl1pPr>
            <a:lvl2pPr marL="914400" marR="0" lvl="1" indent="-228600" algn="l" rtl="0">
              <a:lnSpc>
                <a:spcPct val="125000"/>
              </a:lnSpc>
              <a:spcBef>
                <a:spcPts val="600"/>
              </a:spcBef>
              <a:spcAft>
                <a:spcPts val="0"/>
              </a:spcAft>
              <a:buClr>
                <a:srgbClr val="87888A"/>
              </a:buClr>
              <a:buSzPts val="1200"/>
              <a:buFont typeface="Arial"/>
              <a:buNone/>
              <a:defRPr sz="1200" b="0" i="0" u="none" strike="noStrike" cap="none">
                <a:solidFill>
                  <a:srgbClr val="87888A"/>
                </a:solidFill>
                <a:latin typeface="Arial"/>
                <a:ea typeface="Arial"/>
                <a:cs typeface="Arial"/>
                <a:sym typeface="Arial"/>
              </a:defRPr>
            </a:lvl2pPr>
            <a:lvl3pPr marL="1371600" marR="0" lvl="2" indent="-298450" algn="l" rtl="0">
              <a:spcBef>
                <a:spcPts val="250"/>
              </a:spcBef>
              <a:spcAft>
                <a:spcPts val="0"/>
              </a:spcAft>
              <a:buClr>
                <a:srgbClr val="003056"/>
              </a:buClr>
              <a:buSzPts val="1100"/>
              <a:buFont typeface="Arial"/>
              <a:buChar char="•"/>
              <a:defRPr sz="1100" b="0" i="0" u="none" strike="noStrike" cap="none">
                <a:solidFill>
                  <a:srgbClr val="003056"/>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83" name="Google Shape;642483;p7"/>
          <p:cNvSpPr>
            <a:spLocks noGrp="1"/>
          </p:cNvSpPr>
          <p:nvPr>
            <p:ph type="pic" idx="2"/>
          </p:nvPr>
        </p:nvSpPr>
        <p:spPr>
          <a:xfrm>
            <a:off x="1928813" y="4191000"/>
            <a:ext cx="2114100" cy="1341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84" name="Google Shape;642484;p7"/>
          <p:cNvSpPr>
            <a:spLocks noGrp="1"/>
          </p:cNvSpPr>
          <p:nvPr>
            <p:ph type="pic" idx="3"/>
          </p:nvPr>
        </p:nvSpPr>
        <p:spPr>
          <a:xfrm>
            <a:off x="4327008" y="4191000"/>
            <a:ext cx="2114100" cy="1341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85" name="Google Shape;642485;p7"/>
          <p:cNvSpPr>
            <a:spLocks noGrp="1"/>
          </p:cNvSpPr>
          <p:nvPr>
            <p:ph type="pic" idx="4"/>
          </p:nvPr>
        </p:nvSpPr>
        <p:spPr>
          <a:xfrm>
            <a:off x="6725204" y="4191000"/>
            <a:ext cx="2114100" cy="1341300"/>
          </a:xfrm>
          <a:prstGeom prst="snipRoundRect">
            <a:avLst>
              <a:gd name="adj1" fmla="val 16667"/>
              <a:gd name="adj2" fmla="val 0"/>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86" name="Google Shape;642486;p7"/>
          <p:cNvSpPr txBox="1">
            <a:spLocks noGrp="1"/>
          </p:cNvSpPr>
          <p:nvPr>
            <p:ph type="body" idx="5"/>
          </p:nvPr>
        </p:nvSpPr>
        <p:spPr>
          <a:xfrm>
            <a:off x="1935164"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87" name="Google Shape;642487;p7"/>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88" name="Google Shape;642488;p7"/>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89" name="Google Shape;642489;p7"/>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FULL IMG">
  <p:cSld name="1 FULL IMG">
    <p:spTree>
      <p:nvGrpSpPr>
        <p:cNvPr id="1" name="Shape 642490"/>
        <p:cNvGrpSpPr/>
        <p:nvPr/>
      </p:nvGrpSpPr>
      <p:grpSpPr>
        <a:xfrm>
          <a:off x="0" y="0"/>
          <a:ext cx="0" cy="0"/>
          <a:chOff x="0" y="0"/>
          <a:chExt cx="0" cy="0"/>
        </a:xfrm>
      </p:grpSpPr>
      <p:sp>
        <p:nvSpPr>
          <p:cNvPr id="642491" name="Google Shape;642491;p8"/>
          <p:cNvSpPr>
            <a:spLocks noGrp="1"/>
          </p:cNvSpPr>
          <p:nvPr>
            <p:ph type="pic" idx="2"/>
          </p:nvPr>
        </p:nvSpPr>
        <p:spPr>
          <a:xfrm>
            <a:off x="1928813" y="1628774"/>
            <a:ext cx="6927900" cy="40101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92" name="Google Shape;642492;p8"/>
          <p:cNvSpPr txBox="1">
            <a:spLocks noGrp="1"/>
          </p:cNvSpPr>
          <p:nvPr>
            <p:ph type="body" idx="1"/>
          </p:nvPr>
        </p:nvSpPr>
        <p:spPr>
          <a:xfrm>
            <a:off x="192881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93" name="Google Shape;642493;p8"/>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94" name="Google Shape;642494;p8"/>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95" name="Google Shape;642495;p8"/>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IMG">
  <p:cSld name="1 IMG">
    <p:spTree>
      <p:nvGrpSpPr>
        <p:cNvPr id="1" name="Shape 642496"/>
        <p:cNvGrpSpPr/>
        <p:nvPr/>
      </p:nvGrpSpPr>
      <p:grpSpPr>
        <a:xfrm>
          <a:off x="0" y="0"/>
          <a:ext cx="0" cy="0"/>
          <a:chOff x="0" y="0"/>
          <a:chExt cx="0" cy="0"/>
        </a:xfrm>
      </p:grpSpPr>
      <p:sp>
        <p:nvSpPr>
          <p:cNvPr id="642497" name="Google Shape;642497;p9"/>
          <p:cNvSpPr>
            <a:spLocks noGrp="1"/>
          </p:cNvSpPr>
          <p:nvPr>
            <p:ph type="pic" idx="2"/>
          </p:nvPr>
        </p:nvSpPr>
        <p:spPr>
          <a:xfrm>
            <a:off x="2986088" y="1628773"/>
            <a:ext cx="4975200" cy="40101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98" name="Google Shape;642498;p9"/>
          <p:cNvSpPr txBox="1">
            <a:spLocks noGrp="1"/>
          </p:cNvSpPr>
          <p:nvPr>
            <p:ph type="body" idx="1"/>
          </p:nvPr>
        </p:nvSpPr>
        <p:spPr>
          <a:xfrm>
            <a:off x="1928813"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499" name="Google Shape;642499;p9"/>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00" name="Google Shape;642500;p9"/>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01" name="Google Shape;642501;p9"/>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FULL SMART ART">
  <p:cSld name="1 FULL SMART ART">
    <p:spTree>
      <p:nvGrpSpPr>
        <p:cNvPr id="1" name="Shape 642502"/>
        <p:cNvGrpSpPr/>
        <p:nvPr/>
      </p:nvGrpSpPr>
      <p:grpSpPr>
        <a:xfrm>
          <a:off x="0" y="0"/>
          <a:ext cx="0" cy="0"/>
          <a:chOff x="0" y="0"/>
          <a:chExt cx="0" cy="0"/>
        </a:xfrm>
      </p:grpSpPr>
      <p:sp>
        <p:nvSpPr>
          <p:cNvPr id="642503" name="Google Shape;642503;p10"/>
          <p:cNvSpPr>
            <a:spLocks noGrp="1"/>
          </p:cNvSpPr>
          <p:nvPr>
            <p:ph type="dgm" idx="2"/>
          </p:nvPr>
        </p:nvSpPr>
        <p:spPr>
          <a:xfrm>
            <a:off x="1928813" y="1636713"/>
            <a:ext cx="7086600" cy="40020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04" name="Google Shape;642504;p10"/>
          <p:cNvSpPr txBox="1">
            <a:spLocks noGrp="1"/>
          </p:cNvSpPr>
          <p:nvPr>
            <p:ph type="body" idx="1"/>
          </p:nvPr>
        </p:nvSpPr>
        <p:spPr>
          <a:xfrm>
            <a:off x="1935164" y="908720"/>
            <a:ext cx="6927900" cy="647700"/>
          </a:xfrm>
          <a:prstGeom prst="rect">
            <a:avLst/>
          </a:prstGeom>
          <a:noFill/>
          <a:ln>
            <a:noFill/>
          </a:ln>
        </p:spPr>
        <p:txBody>
          <a:bodyPr spcFirstLastPara="1" wrap="square" lIns="91425" tIns="45700" rIns="91425" bIns="45700" anchor="t" anchorCtr="0"/>
          <a:lstStyle>
            <a:lvl1pPr marL="457200" marR="0" lvl="0" indent="-355600" algn="l" rtl="0">
              <a:spcBef>
                <a:spcPts val="300"/>
              </a:spcBef>
              <a:spcAft>
                <a:spcPts val="0"/>
              </a:spcAft>
              <a:buClr>
                <a:srgbClr val="87888A"/>
              </a:buClr>
              <a:buSzPts val="2000"/>
              <a:buFont typeface="Arial"/>
              <a:buChar char="•"/>
              <a:defRPr sz="2000" b="1" i="0" u="none" strike="noStrike" cap="none">
                <a:solidFill>
                  <a:srgbClr val="87888A"/>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2505" name="Google Shape;642505;p10"/>
          <p:cNvSpPr txBox="1">
            <a:spLocks noGrp="1"/>
          </p:cNvSpPr>
          <p:nvPr>
            <p:ph type="ftr" idx="11"/>
          </p:nvPr>
        </p:nvSpPr>
        <p:spPr>
          <a:xfrm>
            <a:off x="2310804" y="6186376"/>
            <a:ext cx="2895600" cy="381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506" name="Google Shape;642506;p10"/>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1"/>
                </a:solidFill>
                <a:latin typeface="Arial"/>
                <a:ea typeface="Arial"/>
                <a:cs typeface="Arial"/>
                <a:sym typeface="Arial"/>
              </a:defRPr>
            </a:lvl1pPr>
            <a:lvl2pPr marL="0" lvl="1" indent="0" algn="r" rtl="0">
              <a:spcBef>
                <a:spcPts val="0"/>
              </a:spcBef>
              <a:buNone/>
              <a:defRPr sz="1050">
                <a:solidFill>
                  <a:schemeClr val="lt1"/>
                </a:solidFill>
                <a:latin typeface="Arial"/>
                <a:ea typeface="Arial"/>
                <a:cs typeface="Arial"/>
                <a:sym typeface="Arial"/>
              </a:defRPr>
            </a:lvl2pPr>
            <a:lvl3pPr marL="0" lvl="2" indent="0" algn="r" rtl="0">
              <a:spcBef>
                <a:spcPts val="0"/>
              </a:spcBef>
              <a:buNone/>
              <a:defRPr sz="1050">
                <a:solidFill>
                  <a:schemeClr val="lt1"/>
                </a:solidFill>
                <a:latin typeface="Arial"/>
                <a:ea typeface="Arial"/>
                <a:cs typeface="Arial"/>
                <a:sym typeface="Arial"/>
              </a:defRPr>
            </a:lvl3pPr>
            <a:lvl4pPr marL="0" lvl="3" indent="0" algn="r" rtl="0">
              <a:spcBef>
                <a:spcPts val="0"/>
              </a:spcBef>
              <a:buNone/>
              <a:defRPr sz="1050">
                <a:solidFill>
                  <a:schemeClr val="lt1"/>
                </a:solidFill>
                <a:latin typeface="Arial"/>
                <a:ea typeface="Arial"/>
                <a:cs typeface="Arial"/>
                <a:sym typeface="Arial"/>
              </a:defRPr>
            </a:lvl4pPr>
            <a:lvl5pPr marL="0" lvl="4" indent="0" algn="r" rtl="0">
              <a:spcBef>
                <a:spcPts val="0"/>
              </a:spcBef>
              <a:buNone/>
              <a:defRPr sz="1050">
                <a:solidFill>
                  <a:schemeClr val="lt1"/>
                </a:solidFill>
                <a:latin typeface="Arial"/>
                <a:ea typeface="Arial"/>
                <a:cs typeface="Arial"/>
                <a:sym typeface="Arial"/>
              </a:defRPr>
            </a:lvl5pPr>
            <a:lvl6pPr marL="0" lvl="5" indent="0" algn="r" rtl="0">
              <a:spcBef>
                <a:spcPts val="0"/>
              </a:spcBef>
              <a:buNone/>
              <a:defRPr sz="1050">
                <a:solidFill>
                  <a:schemeClr val="lt1"/>
                </a:solidFill>
                <a:latin typeface="Arial"/>
                <a:ea typeface="Arial"/>
                <a:cs typeface="Arial"/>
                <a:sym typeface="Arial"/>
              </a:defRPr>
            </a:lvl6pPr>
            <a:lvl7pPr marL="0" lvl="6" indent="0" algn="r" rtl="0">
              <a:spcBef>
                <a:spcPts val="0"/>
              </a:spcBef>
              <a:buNone/>
              <a:defRPr sz="1050">
                <a:solidFill>
                  <a:schemeClr val="lt1"/>
                </a:solidFill>
                <a:latin typeface="Arial"/>
                <a:ea typeface="Arial"/>
                <a:cs typeface="Arial"/>
                <a:sym typeface="Arial"/>
              </a:defRPr>
            </a:lvl7pPr>
            <a:lvl8pPr marL="0" lvl="7" indent="0" algn="r" rtl="0">
              <a:spcBef>
                <a:spcPts val="0"/>
              </a:spcBef>
              <a:buNone/>
              <a:defRPr sz="1050">
                <a:solidFill>
                  <a:schemeClr val="lt1"/>
                </a:solidFill>
                <a:latin typeface="Arial"/>
                <a:ea typeface="Arial"/>
                <a:cs typeface="Arial"/>
                <a:sym typeface="Arial"/>
              </a:defRPr>
            </a:lvl8pPr>
            <a:lvl9pPr marL="0" lvl="8" indent="0" algn="r" rtl="0">
              <a:spcBef>
                <a:spcPts val="0"/>
              </a:spcBef>
              <a:buNone/>
              <a:defRPr sz="10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507" name="Google Shape;642507;p10"/>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8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441"/>
        <p:cNvGrpSpPr/>
        <p:nvPr/>
      </p:nvGrpSpPr>
      <p:grpSpPr>
        <a:xfrm>
          <a:off x="0" y="0"/>
          <a:ext cx="0" cy="0"/>
          <a:chOff x="0" y="0"/>
          <a:chExt cx="0" cy="0"/>
        </a:xfrm>
      </p:grpSpPr>
      <p:sp>
        <p:nvSpPr>
          <p:cNvPr id="642442" name="Google Shape;642442;p1"/>
          <p:cNvSpPr/>
          <p:nvPr/>
        </p:nvSpPr>
        <p:spPr>
          <a:xfrm rot="10800000">
            <a:off x="-18507" y="6172053"/>
            <a:ext cx="7239000" cy="409500"/>
          </a:xfrm>
          <a:prstGeom prst="snipRoundRect">
            <a:avLst>
              <a:gd name="adj1" fmla="val 47836"/>
              <a:gd name="adj2" fmla="val 0"/>
            </a:avLst>
          </a:prstGeom>
          <a:solidFill>
            <a:srgbClr val="0030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642443" name="Google Shape;642443;p1"/>
          <p:cNvPicPr preferRelativeResize="0"/>
          <p:nvPr/>
        </p:nvPicPr>
        <p:blipFill rotWithShape="1">
          <a:blip r:embed="rId21">
            <a:alphaModFix/>
          </a:blip>
          <a:srcRect/>
          <a:stretch/>
        </p:blipFill>
        <p:spPr>
          <a:xfrm>
            <a:off x="5239291" y="6210853"/>
            <a:ext cx="1828799" cy="325012"/>
          </a:xfrm>
          <a:prstGeom prst="rect">
            <a:avLst/>
          </a:prstGeom>
          <a:noFill/>
          <a:ln>
            <a:noFill/>
          </a:ln>
        </p:spPr>
      </p:pic>
      <p:sp>
        <p:nvSpPr>
          <p:cNvPr id="642444" name="Google Shape;642444;p1"/>
          <p:cNvSpPr/>
          <p:nvPr/>
        </p:nvSpPr>
        <p:spPr>
          <a:xfrm rot="-5400000">
            <a:off x="2438398" y="-381000"/>
            <a:ext cx="5867400" cy="7239000"/>
          </a:xfrm>
          <a:prstGeom prst="round2SameRect">
            <a:avLst>
              <a:gd name="adj1" fmla="val 0"/>
              <a:gd name="adj2" fmla="val 0"/>
            </a:avLst>
          </a:prstGeom>
          <a:solidFill>
            <a:schemeClr val="lt1">
              <a:alpha val="8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2445" name="Google Shape;642445;p1"/>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446" name="Google Shape;642446;p1"/>
          <p:cNvSpPr txBox="1">
            <a:spLocks noGrp="1"/>
          </p:cNvSpPr>
          <p:nvPr>
            <p:ph type="sldNum" idx="12"/>
          </p:nvPr>
        </p:nvSpPr>
        <p:spPr>
          <a:xfrm>
            <a:off x="94341" y="6186375"/>
            <a:ext cx="496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Arial"/>
                <a:ea typeface="Arial"/>
                <a:cs typeface="Arial"/>
                <a:sym typeface="Arial"/>
              </a:defRPr>
            </a:lvl1pPr>
            <a:lvl2pPr marL="0" marR="0" lvl="1" indent="0" algn="r" rtl="0">
              <a:spcBef>
                <a:spcPts val="0"/>
              </a:spcBef>
              <a:buNone/>
              <a:defRPr sz="1050" b="0" i="0" u="none" strike="noStrike" cap="none">
                <a:solidFill>
                  <a:schemeClr val="lt1"/>
                </a:solidFill>
                <a:latin typeface="Arial"/>
                <a:ea typeface="Arial"/>
                <a:cs typeface="Arial"/>
                <a:sym typeface="Arial"/>
              </a:defRPr>
            </a:lvl2pPr>
            <a:lvl3pPr marL="0" marR="0" lvl="2" indent="0" algn="r" rtl="0">
              <a:spcBef>
                <a:spcPts val="0"/>
              </a:spcBef>
              <a:buNone/>
              <a:defRPr sz="1050" b="0" i="0" u="none" strike="noStrike" cap="none">
                <a:solidFill>
                  <a:schemeClr val="lt1"/>
                </a:solidFill>
                <a:latin typeface="Arial"/>
                <a:ea typeface="Arial"/>
                <a:cs typeface="Arial"/>
                <a:sym typeface="Arial"/>
              </a:defRPr>
            </a:lvl3pPr>
            <a:lvl4pPr marL="0" marR="0" lvl="3" indent="0" algn="r" rtl="0">
              <a:spcBef>
                <a:spcPts val="0"/>
              </a:spcBef>
              <a:buNone/>
              <a:defRPr sz="1050" b="0" i="0" u="none" strike="noStrike" cap="none">
                <a:solidFill>
                  <a:schemeClr val="lt1"/>
                </a:solidFill>
                <a:latin typeface="Arial"/>
                <a:ea typeface="Arial"/>
                <a:cs typeface="Arial"/>
                <a:sym typeface="Arial"/>
              </a:defRPr>
            </a:lvl4pPr>
            <a:lvl5pPr marL="0" marR="0" lvl="4" indent="0" algn="r" rtl="0">
              <a:spcBef>
                <a:spcPts val="0"/>
              </a:spcBef>
              <a:buNone/>
              <a:defRPr sz="1050" b="0" i="0" u="none" strike="noStrike" cap="none">
                <a:solidFill>
                  <a:schemeClr val="lt1"/>
                </a:solidFill>
                <a:latin typeface="Arial"/>
                <a:ea typeface="Arial"/>
                <a:cs typeface="Arial"/>
                <a:sym typeface="Arial"/>
              </a:defRPr>
            </a:lvl5pPr>
            <a:lvl6pPr marL="0" marR="0" lvl="5" indent="0" algn="r" rtl="0">
              <a:spcBef>
                <a:spcPts val="0"/>
              </a:spcBef>
              <a:buNone/>
              <a:defRPr sz="1050" b="0" i="0" u="none" strike="noStrike" cap="none">
                <a:solidFill>
                  <a:schemeClr val="lt1"/>
                </a:solidFill>
                <a:latin typeface="Arial"/>
                <a:ea typeface="Arial"/>
                <a:cs typeface="Arial"/>
                <a:sym typeface="Arial"/>
              </a:defRPr>
            </a:lvl6pPr>
            <a:lvl7pPr marL="0" marR="0" lvl="6" indent="0" algn="r" rtl="0">
              <a:spcBef>
                <a:spcPts val="0"/>
              </a:spcBef>
              <a:buNone/>
              <a:defRPr sz="1050" b="0" i="0" u="none" strike="noStrike" cap="none">
                <a:solidFill>
                  <a:schemeClr val="lt1"/>
                </a:solidFill>
                <a:latin typeface="Arial"/>
                <a:ea typeface="Arial"/>
                <a:cs typeface="Arial"/>
                <a:sym typeface="Arial"/>
              </a:defRPr>
            </a:lvl7pPr>
            <a:lvl8pPr marL="0" marR="0" lvl="7" indent="0" algn="r" rtl="0">
              <a:spcBef>
                <a:spcPts val="0"/>
              </a:spcBef>
              <a:buNone/>
              <a:defRPr sz="1050" b="0" i="0" u="none" strike="noStrike" cap="none">
                <a:solidFill>
                  <a:schemeClr val="lt1"/>
                </a:solidFill>
                <a:latin typeface="Arial"/>
                <a:ea typeface="Arial"/>
                <a:cs typeface="Arial"/>
                <a:sym typeface="Arial"/>
              </a:defRPr>
            </a:lvl8pPr>
            <a:lvl9pPr marL="0" marR="0" lvl="8" indent="0" algn="r" rtl="0">
              <a:spcBef>
                <a:spcPts val="0"/>
              </a:spcBef>
              <a:buNone/>
              <a:defRPr sz="10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642447" name="Google Shape;642447;p1"/>
          <p:cNvSpPr txBox="1"/>
          <p:nvPr/>
        </p:nvSpPr>
        <p:spPr>
          <a:xfrm>
            <a:off x="539698" y="6186376"/>
            <a:ext cx="32964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50" b="0" i="0" u="none" strike="noStrike" cap="none">
                <a:solidFill>
                  <a:schemeClr val="lt1"/>
                </a:solidFill>
                <a:latin typeface="Arial"/>
                <a:ea typeface="Arial"/>
                <a:cs typeface="Arial"/>
                <a:sym typeface="Arial"/>
              </a:rPr>
              <a:t>SISTEMAS PARA LA INDÚSTRIA ALIMENTÍCIA</a:t>
            </a:r>
            <a:br>
              <a:rPr lang="fr-FR" sz="1050" b="0" i="0" u="none" strike="noStrike" cap="none">
                <a:solidFill>
                  <a:schemeClr val="lt1"/>
                </a:solidFill>
                <a:latin typeface="Arial"/>
                <a:ea typeface="Arial"/>
                <a:cs typeface="Arial"/>
                <a:sym typeface="Arial"/>
              </a:rPr>
            </a:br>
            <a:endParaRPr sz="105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7" r:id="rId1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slide" Target="slide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microsoft.com/office/2007/relationships/media" Target="../media/media4.AVI"/><Relationship Id="rId7" Type="http://schemas.openxmlformats.org/officeDocument/2006/relationships/image" Target="../media/image7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png"/><Relationship Id="rId5" Type="http://schemas.openxmlformats.org/officeDocument/2006/relationships/slideLayout" Target="../slideLayouts/slideLayout19.xml"/><Relationship Id="rId4" Type="http://schemas.openxmlformats.org/officeDocument/2006/relationships/video" Target="../media/media4.AVI"/></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2578"/>
        <p:cNvGrpSpPr/>
        <p:nvPr/>
      </p:nvGrpSpPr>
      <p:grpSpPr>
        <a:xfrm>
          <a:off x="0" y="0"/>
          <a:ext cx="0" cy="0"/>
          <a:chOff x="0" y="0"/>
          <a:chExt cx="0" cy="0"/>
        </a:xfrm>
      </p:grpSpPr>
      <p:sp>
        <p:nvSpPr>
          <p:cNvPr id="642579" name="Google Shape;642579;p20"/>
          <p:cNvSpPr txBox="1">
            <a:spLocks noGrp="1"/>
          </p:cNvSpPr>
          <p:nvPr>
            <p:ph type="ctrTitle"/>
          </p:nvPr>
        </p:nvSpPr>
        <p:spPr>
          <a:xfrm>
            <a:off x="4956048" y="1298448"/>
            <a:ext cx="4005000" cy="17373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Font typeface="Arial"/>
              <a:buNone/>
            </a:pPr>
            <a:r>
              <a:rPr lang="fr-FR"/>
              <a:t>Sistemas para la indústria Alimentícia</a:t>
            </a:r>
            <a:br>
              <a:rPr lang="fr-FR"/>
            </a:br>
            <a:r>
              <a:rPr lang="fr-FR"/>
              <a:t/>
            </a:r>
            <a:br>
              <a:rPr lang="fr-FR"/>
            </a:br>
            <a:r>
              <a:rPr lang="fr-FR"/>
              <a:t>July – 2019</a:t>
            </a:r>
            <a:endParaRPr/>
          </a:p>
        </p:txBody>
      </p:sp>
      <p:sp>
        <p:nvSpPr>
          <p:cNvPr id="642580" name="Google Shape;642580;p20"/>
          <p:cNvSpPr txBox="1">
            <a:spLocks noGrp="1"/>
          </p:cNvSpPr>
          <p:nvPr>
            <p:ph type="dt" idx="10"/>
          </p:nvPr>
        </p:nvSpPr>
        <p:spPr>
          <a:xfrm>
            <a:off x="5230368" y="3044952"/>
            <a:ext cx="2798100" cy="35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7/4/2019</a:t>
            </a:r>
            <a:endParaRPr/>
          </a:p>
        </p:txBody>
      </p:sp>
      <p:sp>
        <p:nvSpPr>
          <p:cNvPr id="642581" name="Google Shape;642581;p20"/>
          <p:cNvSpPr txBox="1">
            <a:spLocks noGrp="1"/>
          </p:cNvSpPr>
          <p:nvPr>
            <p:ph type="subTitle" idx="1"/>
          </p:nvPr>
        </p:nvSpPr>
        <p:spPr>
          <a:xfrm>
            <a:off x="5239512" y="6492240"/>
            <a:ext cx="3502200" cy="384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200"/>
              <a:buNone/>
            </a:pPr>
            <a:r>
              <a:rPr lang="fr-FR"/>
              <a:t>Victor Barbieri – Systems </a:t>
            </a:r>
            <a:endParaRPr/>
          </a:p>
        </p:txBody>
      </p:sp>
      <p:pic>
        <p:nvPicPr>
          <p:cNvPr id="642582" name="Google Shape;642582;p20"/>
          <p:cNvPicPr preferRelativeResize="0"/>
          <p:nvPr/>
        </p:nvPicPr>
        <p:blipFill rotWithShape="1">
          <a:blip r:embed="rId3">
            <a:alphaModFix/>
          </a:blip>
          <a:srcRect t="64024"/>
          <a:stretch/>
        </p:blipFill>
        <p:spPr>
          <a:xfrm>
            <a:off x="1151620" y="4239090"/>
            <a:ext cx="3636897" cy="8946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865447" y="6186375"/>
            <a:ext cx="496753" cy="365125"/>
          </a:xfrm>
        </p:spPr>
        <p:txBody>
          <a:bodyPr/>
          <a:lstStyle/>
          <a:p>
            <a:fld id="{84B3B0D8-8068-4C03-9C25-8C2167E9F8F7}" type="slidenum">
              <a:rPr lang="en-US" smtClean="0"/>
              <a:pPr/>
              <a:t>10</a:t>
            </a:fld>
            <a:endParaRPr lang="en-US" dirty="0"/>
          </a:p>
        </p:txBody>
      </p:sp>
      <p:sp>
        <p:nvSpPr>
          <p:cNvPr id="5" name="TextBox 4"/>
          <p:cNvSpPr txBox="1"/>
          <p:nvPr/>
        </p:nvSpPr>
        <p:spPr>
          <a:xfrm>
            <a:off x="381000" y="428581"/>
            <a:ext cx="7239000" cy="2769989"/>
          </a:xfrm>
          <a:prstGeom prst="rect">
            <a:avLst/>
          </a:prstGeom>
          <a:noFill/>
        </p:spPr>
        <p:txBody>
          <a:bodyPr wrap="square" rtlCol="0">
            <a:spAutoFit/>
          </a:bodyPr>
          <a:lstStyle/>
          <a:p>
            <a:r>
              <a:rPr lang="en-US" b="1" dirty="0" smtClean="0"/>
              <a:t>Dosing </a:t>
            </a:r>
            <a:r>
              <a:rPr lang="en-US" b="1" dirty="0"/>
              <a:t>with </a:t>
            </a:r>
            <a:r>
              <a:rPr lang="en-US" b="1" dirty="0" smtClean="0"/>
              <a:t>PCM </a:t>
            </a:r>
            <a:r>
              <a:rPr lang="en-US" b="1" dirty="0" err="1" smtClean="0"/>
              <a:t>Dosys</a:t>
            </a:r>
            <a:r>
              <a:rPr lang="en-US" b="1" baseline="30000" dirty="0" err="1" smtClean="0"/>
              <a:t>TM</a:t>
            </a:r>
            <a:r>
              <a:rPr lang="en-US" b="1" dirty="0" smtClean="0"/>
              <a:t> Pumps</a:t>
            </a:r>
            <a:endParaRPr lang="en-US" b="1" dirty="0"/>
          </a:p>
          <a:p>
            <a:endParaRPr lang="en-US" sz="1600" b="1" dirty="0" smtClean="0"/>
          </a:p>
          <a:p>
            <a:pPr lvl="1"/>
            <a:r>
              <a:rPr lang="en-US" sz="1600" b="1" dirty="0" smtClean="0"/>
              <a:t>Protect Valuable Ingredients</a:t>
            </a:r>
          </a:p>
          <a:p>
            <a:pPr lvl="1"/>
            <a:endParaRPr lang="en-US" sz="1600" b="1" dirty="0"/>
          </a:p>
          <a:p>
            <a:pPr marL="1200150" lvl="2" indent="-285750">
              <a:buFont typeface="Wingdings" panose="05000000000000000000" pitchFamily="2" charset="2"/>
              <a:buChar char="Ø"/>
            </a:pPr>
            <a:r>
              <a:rPr lang="en-US" sz="1600" dirty="0" smtClean="0"/>
              <a:t>Precision de +/- 0.5% (</a:t>
            </a:r>
            <a:r>
              <a:rPr lang="en-US" sz="1600" dirty="0" err="1" smtClean="0"/>
              <a:t>volumen</a:t>
            </a:r>
            <a:r>
              <a:rPr lang="en-US" sz="1600" dirty="0" smtClean="0"/>
              <a:t>) Vs. 1% for PCP</a:t>
            </a:r>
          </a:p>
          <a:p>
            <a:pPr marL="1200150" lvl="2" indent="-285750">
              <a:buFont typeface="Wingdings" panose="05000000000000000000" pitchFamily="2" charset="2"/>
              <a:buChar char="Ø"/>
            </a:pPr>
            <a:r>
              <a:rPr lang="en-US" sz="1600" dirty="0" err="1" smtClean="0"/>
              <a:t>Gentil</a:t>
            </a:r>
            <a:r>
              <a:rPr lang="en-US" sz="1600" dirty="0" smtClean="0"/>
              <a:t> </a:t>
            </a:r>
            <a:r>
              <a:rPr lang="en-US" sz="1600" dirty="0" err="1" smtClean="0"/>
              <a:t>bombeo</a:t>
            </a:r>
            <a:endParaRPr lang="en-US" sz="1600" dirty="0" smtClean="0"/>
          </a:p>
          <a:p>
            <a:pPr marL="1657350" lvl="3" indent="-285750">
              <a:buFont typeface="Arial" panose="020B0604020202020204" pitchFamily="34" charset="0"/>
              <a:buChar char="•"/>
            </a:pPr>
            <a:r>
              <a:rPr lang="pt-BR" sz="1600" dirty="0" smtClean="0"/>
              <a:t>Hasta 48mm sin daño</a:t>
            </a:r>
            <a:endParaRPr lang="en-US" sz="1600" dirty="0" smtClean="0"/>
          </a:p>
          <a:p>
            <a:pPr marL="1200150" lvl="2" indent="-285750">
              <a:buFont typeface="Wingdings" panose="05000000000000000000" pitchFamily="2" charset="2"/>
              <a:buChar char="Ø"/>
            </a:pPr>
            <a:r>
              <a:rPr lang="en-US" sz="1600" dirty="0" smtClean="0"/>
              <a:t>Flexible</a:t>
            </a:r>
          </a:p>
          <a:p>
            <a:pPr marL="1200150" lvl="2" indent="-285750">
              <a:buFont typeface="Wingdings" panose="05000000000000000000" pitchFamily="2" charset="2"/>
              <a:buChar char="Ø"/>
            </a:pPr>
            <a:r>
              <a:rPr lang="en-US" sz="1600" dirty="0" smtClean="0"/>
              <a:t>Easy cleaning</a:t>
            </a:r>
            <a:endParaRPr lang="en-US" sz="1600" dirty="0"/>
          </a:p>
          <a:p>
            <a:pPr marL="1714500" lvl="3" indent="-342900">
              <a:buFont typeface="Arial" panose="020B0604020202020204" pitchFamily="34" charset="0"/>
              <a:buChar char="•"/>
            </a:pPr>
            <a:r>
              <a:rPr lang="en-US" sz="1600" dirty="0" smtClean="0"/>
              <a:t>CIP y Sterilization sin bypass</a:t>
            </a:r>
            <a:endParaRPr lang="en-US" sz="1600" dirty="0"/>
          </a:p>
          <a:p>
            <a:pPr lvl="2"/>
            <a:endParaRPr lang="en-US" sz="1600" dirty="0" smtClean="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4663755"/>
            <a:ext cx="2467744" cy="125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97" y="4663755"/>
            <a:ext cx="2355273" cy="136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95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2670"/>
        <p:cNvGrpSpPr/>
        <p:nvPr/>
      </p:nvGrpSpPr>
      <p:grpSpPr>
        <a:xfrm>
          <a:off x="0" y="0"/>
          <a:ext cx="0" cy="0"/>
          <a:chOff x="0" y="0"/>
          <a:chExt cx="0" cy="0"/>
        </a:xfrm>
      </p:grpSpPr>
      <p:sp>
        <p:nvSpPr>
          <p:cNvPr id="642671" name="Google Shape;642671;p28"/>
          <p:cNvSpPr txBox="1">
            <a:spLocks noGrp="1"/>
          </p:cNvSpPr>
          <p:nvPr>
            <p:ph type="body" idx="1"/>
          </p:nvPr>
        </p:nvSpPr>
        <p:spPr>
          <a:xfrm>
            <a:off x="341530" y="812946"/>
            <a:ext cx="69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b="0"/>
              <a:t>Las claves para la perfección en llenado y dosificación</a:t>
            </a:r>
            <a:endParaRPr sz="1600"/>
          </a:p>
        </p:txBody>
      </p:sp>
      <p:sp>
        <p:nvSpPr>
          <p:cNvPr id="642672" name="Google Shape;642672;p28"/>
          <p:cNvSpPr txBox="1">
            <a:spLocks noGrp="1"/>
          </p:cNvSpPr>
          <p:nvPr>
            <p:ph type="body" idx="2"/>
          </p:nvPr>
        </p:nvSpPr>
        <p:spPr>
          <a:xfrm>
            <a:off x="341530" y="165246"/>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PCM DOSYS™ Bombas de Piston controladas</a:t>
            </a:r>
            <a:endParaRPr/>
          </a:p>
        </p:txBody>
      </p:sp>
      <p:sp>
        <p:nvSpPr>
          <p:cNvPr id="642673" name="Google Shape;642673;p28"/>
          <p:cNvSpPr txBox="1">
            <a:spLocks noGrp="1"/>
          </p:cNvSpPr>
          <p:nvPr>
            <p:ph type="sldNum" idx="12"/>
          </p:nvPr>
        </p:nvSpPr>
        <p:spPr>
          <a:xfrm>
            <a:off x="297214" y="6027966"/>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642674" name="Google Shape;642674;p28"/>
          <p:cNvSpPr txBox="1"/>
          <p:nvPr/>
        </p:nvSpPr>
        <p:spPr>
          <a:xfrm>
            <a:off x="539115" y="1290371"/>
            <a:ext cx="1553700" cy="338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36C09"/>
              </a:buClr>
              <a:buSzPts val="1920"/>
              <a:buFont typeface="Arial"/>
              <a:buChar char="›"/>
            </a:pPr>
            <a:r>
              <a:rPr lang="fr-FR" sz="1600">
                <a:solidFill>
                  <a:srgbClr val="707173"/>
                </a:solidFill>
                <a:latin typeface="Arial"/>
                <a:ea typeface="Arial"/>
                <a:cs typeface="Arial"/>
                <a:sym typeface="Arial"/>
              </a:rPr>
              <a:t>PRINCIPIO</a:t>
            </a:r>
            <a:endParaRPr/>
          </a:p>
        </p:txBody>
      </p:sp>
      <p:grpSp>
        <p:nvGrpSpPr>
          <p:cNvPr id="7" name="Group 6"/>
          <p:cNvGrpSpPr/>
          <p:nvPr/>
        </p:nvGrpSpPr>
        <p:grpSpPr>
          <a:xfrm>
            <a:off x="133350" y="1626854"/>
            <a:ext cx="6408364" cy="4725938"/>
            <a:chOff x="4115671" y="426992"/>
            <a:chExt cx="4546018" cy="6611084"/>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651" y="426992"/>
              <a:ext cx="1160824" cy="16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603" y="601705"/>
              <a:ext cx="1272489" cy="122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5"/>
            <p:cNvSpPr txBox="1">
              <a:spLocks noChangeArrowheads="1"/>
            </p:cNvSpPr>
            <p:nvPr/>
          </p:nvSpPr>
          <p:spPr bwMode="auto">
            <a:xfrm>
              <a:off x="4115671" y="2276826"/>
              <a:ext cx="4546018" cy="47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marL="285750" indent="-285750" eaLnBrk="1" hangingPunct="1">
                <a:spcBef>
                  <a:spcPts val="800"/>
                </a:spcBef>
                <a:spcAft>
                  <a:spcPts val="400"/>
                </a:spcAft>
                <a:buFont typeface="Wingdings" panose="05000000000000000000" pitchFamily="2" charset="2"/>
                <a:buChar char="Ø"/>
              </a:pPr>
              <a:r>
                <a:rPr lang="fr-FR" altLang="fr-FR" sz="1400" b="1" dirty="0" smtClean="0">
                  <a:solidFill>
                    <a:srgbClr val="003056"/>
                  </a:solidFill>
                  <a:latin typeface="+mj-lt"/>
                  <a:cs typeface="Arial" pitchFamily="34" charset="0"/>
                </a:rPr>
                <a:t>0.5% to 100% - </a:t>
              </a:r>
              <a:r>
                <a:rPr lang="fr-FR" altLang="fr-FR" sz="1400" b="1" dirty="0" err="1" smtClean="0">
                  <a:solidFill>
                    <a:srgbClr val="003056"/>
                  </a:solidFill>
                  <a:latin typeface="+mj-lt"/>
                  <a:cs typeface="Arial" pitchFamily="34" charset="0"/>
                </a:rPr>
                <a:t>rango</a:t>
              </a:r>
              <a:endParaRPr lang="fr-FR" alt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altLang="fr-FR" sz="1400" b="1" dirty="0" err="1" smtClean="0">
                  <a:solidFill>
                    <a:srgbClr val="003056"/>
                  </a:solidFill>
                  <a:latin typeface="+mj-lt"/>
                  <a:cs typeface="Arial" pitchFamily="34" charset="0"/>
                </a:rPr>
                <a:t>Definición</a:t>
              </a:r>
              <a:r>
                <a:rPr lang="fr-FR" altLang="fr-FR" sz="1400" b="1" dirty="0" smtClean="0">
                  <a:solidFill>
                    <a:srgbClr val="003056"/>
                  </a:solidFill>
                  <a:latin typeface="+mj-lt"/>
                  <a:cs typeface="Arial" pitchFamily="34" charset="0"/>
                </a:rPr>
                <a:t> </a:t>
              </a:r>
              <a:r>
                <a:rPr lang="fr-FR" altLang="fr-FR" sz="1400" b="1" dirty="0" err="1" smtClean="0">
                  <a:solidFill>
                    <a:srgbClr val="003056"/>
                  </a:solidFill>
                  <a:latin typeface="+mj-lt"/>
                  <a:cs typeface="Arial" pitchFamily="34" charset="0"/>
                </a:rPr>
                <a:t>programable</a:t>
              </a:r>
              <a:r>
                <a:rPr lang="fr-FR" altLang="fr-FR" sz="1400" b="1" dirty="0" smtClean="0">
                  <a:solidFill>
                    <a:srgbClr val="003056"/>
                  </a:solidFill>
                  <a:latin typeface="+mj-lt"/>
                  <a:cs typeface="Arial" pitchFamily="34" charset="0"/>
                </a:rPr>
                <a:t> de ajuste</a:t>
              </a:r>
            </a:p>
            <a:p>
              <a:pPr marL="285750" indent="-285750" eaLnBrk="1" hangingPunct="1">
                <a:spcBef>
                  <a:spcPts val="800"/>
                </a:spcBef>
                <a:spcAft>
                  <a:spcPts val="400"/>
                </a:spcAft>
                <a:buFont typeface="Wingdings" panose="05000000000000000000" pitchFamily="2" charset="2"/>
                <a:buChar char="Ø"/>
              </a:pPr>
              <a:r>
                <a:rPr lang="fr-FR" altLang="fr-FR" sz="1400" b="1" dirty="0" err="1" smtClean="0">
                  <a:solidFill>
                    <a:srgbClr val="003056"/>
                  </a:solidFill>
                  <a:latin typeface="+mj-lt"/>
                  <a:cs typeface="Arial" pitchFamily="34" charset="0"/>
                </a:rPr>
                <a:t>Mejor</a:t>
              </a:r>
              <a:r>
                <a:rPr lang="fr-FR" altLang="fr-FR" sz="1400" b="1" dirty="0" smtClean="0">
                  <a:solidFill>
                    <a:srgbClr val="003056"/>
                  </a:solidFill>
                  <a:latin typeface="+mj-lt"/>
                  <a:cs typeface="Arial" pitchFamily="34" charset="0"/>
                </a:rPr>
                <a:t> </a:t>
              </a:r>
              <a:r>
                <a:rPr lang="fr-FR" altLang="fr-FR" sz="1400" b="1" dirty="0" err="1" smtClean="0">
                  <a:solidFill>
                    <a:srgbClr val="003056"/>
                  </a:solidFill>
                  <a:latin typeface="+mj-lt"/>
                  <a:cs typeface="Arial" pitchFamily="34" charset="0"/>
                </a:rPr>
                <a:t>Securidad</a:t>
              </a:r>
              <a:endParaRPr lang="fr-FR" alt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altLang="fr-FR" sz="1400" b="1" dirty="0" err="1" smtClean="0">
                  <a:solidFill>
                    <a:srgbClr val="003056"/>
                  </a:solidFill>
                  <a:latin typeface="+mj-lt"/>
                  <a:cs typeface="Arial" pitchFamily="34" charset="0"/>
                </a:rPr>
                <a:t>Mejor</a:t>
              </a:r>
              <a:r>
                <a:rPr lang="fr-FR" altLang="fr-FR" sz="1400" b="1" dirty="0" smtClean="0">
                  <a:solidFill>
                    <a:srgbClr val="003056"/>
                  </a:solidFill>
                  <a:latin typeface="+mj-lt"/>
                  <a:cs typeface="Arial" pitchFamily="34" charset="0"/>
                </a:rPr>
                <a:t> contrôle de </a:t>
              </a:r>
              <a:r>
                <a:rPr lang="fr-FR" altLang="fr-FR" sz="1400" b="1" dirty="0" err="1" smtClean="0">
                  <a:solidFill>
                    <a:srgbClr val="003056"/>
                  </a:solidFill>
                  <a:latin typeface="+mj-lt"/>
                  <a:cs typeface="Arial" pitchFamily="34" charset="0"/>
                </a:rPr>
                <a:t>acceleración</a:t>
              </a:r>
              <a:r>
                <a:rPr lang="fr-FR" altLang="fr-FR" sz="1400" b="1" dirty="0" smtClean="0">
                  <a:solidFill>
                    <a:srgbClr val="003056"/>
                  </a:solidFill>
                  <a:latin typeface="+mj-lt"/>
                  <a:cs typeface="Arial" pitchFamily="34" charset="0"/>
                </a:rPr>
                <a:t> de </a:t>
              </a:r>
              <a:r>
                <a:rPr lang="fr-FR" altLang="fr-FR" sz="1400" b="1" dirty="0" err="1" smtClean="0">
                  <a:solidFill>
                    <a:srgbClr val="003056"/>
                  </a:solidFill>
                  <a:latin typeface="+mj-lt"/>
                  <a:cs typeface="Arial" pitchFamily="34" charset="0"/>
                </a:rPr>
                <a:t>pistón</a:t>
              </a:r>
              <a:endParaRPr lang="fr-FR" alt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altLang="fr-FR" sz="1400" b="1" dirty="0" err="1" smtClean="0">
                  <a:solidFill>
                    <a:srgbClr val="003056"/>
                  </a:solidFill>
                  <a:latin typeface="+mj-lt"/>
                  <a:cs typeface="Arial" pitchFamily="34" charset="0"/>
                </a:rPr>
                <a:t>Menos</a:t>
              </a:r>
              <a:r>
                <a:rPr lang="fr-FR" altLang="fr-FR" sz="1400" b="1" dirty="0" smtClean="0">
                  <a:solidFill>
                    <a:srgbClr val="003056"/>
                  </a:solidFill>
                  <a:latin typeface="+mj-lt"/>
                  <a:cs typeface="Arial" pitchFamily="34" charset="0"/>
                </a:rPr>
                <a:t> sensible a </a:t>
              </a:r>
              <a:r>
                <a:rPr lang="fr-FR" altLang="fr-FR" sz="1400" b="1" dirty="0" err="1" smtClean="0">
                  <a:solidFill>
                    <a:srgbClr val="003056"/>
                  </a:solidFill>
                  <a:latin typeface="+mj-lt"/>
                  <a:cs typeface="Arial" pitchFamily="34" charset="0"/>
                </a:rPr>
                <a:t>cambios</a:t>
              </a:r>
              <a:r>
                <a:rPr lang="fr-FR" altLang="fr-FR" sz="1400" b="1" dirty="0" smtClean="0">
                  <a:solidFill>
                    <a:srgbClr val="003056"/>
                  </a:solidFill>
                  <a:latin typeface="+mj-lt"/>
                  <a:cs typeface="Arial" pitchFamily="34" charset="0"/>
                </a:rPr>
                <a:t> de </a:t>
              </a:r>
              <a:r>
                <a:rPr lang="fr-FR" altLang="fr-FR" sz="1400" b="1" dirty="0" err="1" smtClean="0">
                  <a:solidFill>
                    <a:srgbClr val="003056"/>
                  </a:solidFill>
                  <a:latin typeface="+mj-lt"/>
                  <a:cs typeface="Arial" pitchFamily="34" charset="0"/>
                </a:rPr>
                <a:t>presión</a:t>
              </a:r>
              <a:endParaRPr lang="fr-FR" alt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sz="1400" b="1" dirty="0" smtClean="0">
                  <a:solidFill>
                    <a:srgbClr val="003056"/>
                  </a:solidFill>
                  <a:latin typeface="+mj-lt"/>
                  <a:cs typeface="Arial" pitchFamily="34" charset="0"/>
                </a:rPr>
                <a:t>Contrôle de </a:t>
              </a:r>
              <a:r>
                <a:rPr lang="fr-FR" sz="1400" b="1" dirty="0" err="1" smtClean="0">
                  <a:solidFill>
                    <a:srgbClr val="003056"/>
                  </a:solidFill>
                  <a:latin typeface="+mj-lt"/>
                  <a:cs typeface="Arial" pitchFamily="34" charset="0"/>
                </a:rPr>
                <a:t>masa</a:t>
              </a:r>
              <a:endParaRPr 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sz="1400" b="1" dirty="0" smtClean="0">
                  <a:solidFill>
                    <a:srgbClr val="003056"/>
                  </a:solidFill>
                  <a:latin typeface="+mj-lt"/>
                  <a:cs typeface="Arial" pitchFamily="34" charset="0"/>
                </a:rPr>
                <a:t>Auto </a:t>
              </a:r>
              <a:r>
                <a:rPr lang="fr-FR" sz="1400" b="1" dirty="0" err="1" smtClean="0">
                  <a:solidFill>
                    <a:srgbClr val="003056"/>
                  </a:solidFill>
                  <a:latin typeface="+mj-lt"/>
                  <a:cs typeface="Arial" pitchFamily="34" charset="0"/>
                </a:rPr>
                <a:t>cebante</a:t>
              </a:r>
              <a:endParaRPr lang="fr-FR" sz="1400" b="1" dirty="0" smtClean="0">
                <a:solidFill>
                  <a:srgbClr val="003056"/>
                </a:solidFill>
                <a:latin typeface="+mj-lt"/>
                <a:cs typeface="Arial" pitchFamily="34" charset="0"/>
              </a:endParaRPr>
            </a:p>
            <a:p>
              <a:pPr marL="285750" indent="-285750" eaLnBrk="1" hangingPunct="1">
                <a:spcBef>
                  <a:spcPts val="800"/>
                </a:spcBef>
                <a:spcAft>
                  <a:spcPts val="400"/>
                </a:spcAft>
                <a:buFont typeface="Wingdings" panose="05000000000000000000" pitchFamily="2" charset="2"/>
                <a:buChar char="Ø"/>
              </a:pPr>
              <a:r>
                <a:rPr lang="fr-FR" sz="1400" b="1" dirty="0" smtClean="0">
                  <a:solidFill>
                    <a:srgbClr val="003056"/>
                  </a:solidFill>
                  <a:latin typeface="+mj-lt"/>
                  <a:cs typeface="Arial" pitchFamily="34" charset="0"/>
                </a:rPr>
                <a:t>CIP automatico</a:t>
              </a:r>
            </a:p>
            <a:p>
              <a:pPr marL="285750" indent="-285750" eaLnBrk="1" hangingPunct="1">
                <a:spcBef>
                  <a:spcPts val="800"/>
                </a:spcBef>
                <a:spcAft>
                  <a:spcPts val="400"/>
                </a:spcAft>
                <a:buFont typeface="Wingdings" panose="05000000000000000000" pitchFamily="2" charset="2"/>
                <a:buChar char="Ø"/>
              </a:pPr>
              <a:r>
                <a:rPr lang="fr-FR" sz="1400" b="1" dirty="0" err="1" smtClean="0">
                  <a:solidFill>
                    <a:srgbClr val="003056"/>
                  </a:solidFill>
                  <a:latin typeface="+mj-lt"/>
                  <a:cs typeface="Arial" pitchFamily="34" charset="0"/>
                </a:rPr>
                <a:t>Silenciosa</a:t>
              </a:r>
              <a:endParaRPr lang="fr-FR" sz="1400" b="1" dirty="0" smtClean="0">
                <a:solidFill>
                  <a:srgbClr val="003056"/>
                </a:solidFill>
                <a:latin typeface="+mj-lt"/>
                <a:cs typeface="Arial" pitchFamily="34" charset="0"/>
              </a:endParaRPr>
            </a:p>
            <a:p>
              <a:pPr marL="285750" indent="-285750" eaLnBrk="1" hangingPunct="1">
                <a:spcBef>
                  <a:spcPts val="800"/>
                </a:spcBef>
                <a:spcAft>
                  <a:spcPts val="400"/>
                </a:spcAft>
              </a:pPr>
              <a:endParaRPr lang="fr-FR" altLang="fr-FR" sz="1000" b="1" dirty="0" smtClean="0">
                <a:solidFill>
                  <a:srgbClr val="003056"/>
                </a:solidFill>
                <a:latin typeface="+mj-lt"/>
                <a:cs typeface="Arial" pitchFamily="34" charset="0"/>
              </a:endParaRPr>
            </a:p>
            <a:p>
              <a:pPr marL="285750" indent="-285750" eaLnBrk="1" hangingPunct="1">
                <a:spcBef>
                  <a:spcPts val="800"/>
                </a:spcBef>
                <a:spcAft>
                  <a:spcPts val="400"/>
                </a:spcAft>
              </a:pPr>
              <a:endParaRPr lang="fr-FR" altLang="fr-FR" sz="1000" b="1" dirty="0" smtClean="0">
                <a:solidFill>
                  <a:srgbClr val="003056"/>
                </a:solidFill>
                <a:latin typeface="+mj-lt"/>
                <a:cs typeface="Arial" pitchFamily="34" charset="0"/>
              </a:endParaRPr>
            </a:p>
            <a:p>
              <a:pPr marL="285750" indent="-285750" eaLnBrk="1" hangingPunct="1">
                <a:spcBef>
                  <a:spcPct val="50000"/>
                </a:spcBef>
              </a:pPr>
              <a:endParaRPr lang="fr-FR" altLang="fr-FR" sz="1000" dirty="0">
                <a:solidFill>
                  <a:srgbClr val="293FA8"/>
                </a:solidFill>
                <a:latin typeface="+mj-lt"/>
              </a:endParaRPr>
            </a:p>
          </p:txBody>
        </p:sp>
      </p:grpSp>
      <p:pic>
        <p:nvPicPr>
          <p:cNvPr id="11" name="DACC_Landsca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37926" y="2977127"/>
            <a:ext cx="4140876" cy="3105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2680"/>
        <p:cNvGrpSpPr/>
        <p:nvPr/>
      </p:nvGrpSpPr>
      <p:grpSpPr>
        <a:xfrm>
          <a:off x="0" y="0"/>
          <a:ext cx="0" cy="0"/>
          <a:chOff x="0" y="0"/>
          <a:chExt cx="0" cy="0"/>
        </a:xfrm>
      </p:grpSpPr>
      <p:sp>
        <p:nvSpPr>
          <p:cNvPr id="642681" name="Google Shape;642681;p29"/>
          <p:cNvSpPr txBox="1">
            <a:spLocks noGrp="1"/>
          </p:cNvSpPr>
          <p:nvPr>
            <p:ph type="body" idx="1"/>
          </p:nvPr>
        </p:nvSpPr>
        <p:spPr>
          <a:xfrm>
            <a:off x="386535" y="836340"/>
            <a:ext cx="69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b="0"/>
              <a:t>Las claves para la perfección en llenado y dosificación   </a:t>
            </a:r>
            <a:endParaRPr sz="1600"/>
          </a:p>
        </p:txBody>
      </p:sp>
      <p:sp>
        <p:nvSpPr>
          <p:cNvPr id="642682" name="Google Shape;642682;p29"/>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a:t>
            </a:fld>
            <a:endParaRPr/>
          </a:p>
        </p:txBody>
      </p:sp>
      <p:sp>
        <p:nvSpPr>
          <p:cNvPr id="642683" name="Google Shape;642683;p29"/>
          <p:cNvSpPr txBox="1"/>
          <p:nvPr/>
        </p:nvSpPr>
        <p:spPr>
          <a:xfrm>
            <a:off x="386535" y="1237496"/>
            <a:ext cx="3055200" cy="338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36C09"/>
              </a:buClr>
              <a:buSzPts val="1920"/>
              <a:buFont typeface="Arial"/>
              <a:buChar char="›"/>
            </a:pPr>
            <a:r>
              <a:rPr lang="fr-FR" sz="1600">
                <a:solidFill>
                  <a:srgbClr val="707173"/>
                </a:solidFill>
                <a:latin typeface="Arial"/>
                <a:ea typeface="Arial"/>
                <a:cs typeface="Arial"/>
                <a:sym typeface="Arial"/>
              </a:rPr>
              <a:t>RANGO DE RENDIMIENTO</a:t>
            </a:r>
            <a:endParaRPr sz="1600">
              <a:solidFill>
                <a:srgbClr val="707173"/>
              </a:solidFill>
              <a:latin typeface="Arial"/>
              <a:ea typeface="Arial"/>
              <a:cs typeface="Arial"/>
              <a:sym typeface="Arial"/>
            </a:endParaRPr>
          </a:p>
        </p:txBody>
      </p:sp>
      <p:graphicFrame>
        <p:nvGraphicFramePr>
          <p:cNvPr id="642684" name="Google Shape;642684;p29"/>
          <p:cNvGraphicFramePr/>
          <p:nvPr/>
        </p:nvGraphicFramePr>
        <p:xfrm>
          <a:off x="312468" y="1607832"/>
          <a:ext cx="7099175" cy="4341355"/>
        </p:xfrm>
        <a:graphic>
          <a:graphicData uri="http://schemas.openxmlformats.org/drawingml/2006/table">
            <a:tbl>
              <a:tblPr>
                <a:noFill/>
                <a:tableStyleId>{D3A66F4D-113A-4F3F-8DBE-51733828046A}</a:tableStyleId>
              </a:tblPr>
              <a:tblGrid>
                <a:gridCol w="2107150">
                  <a:extLst>
                    <a:ext uri="{9D8B030D-6E8A-4147-A177-3AD203B41FA5}">
                      <a16:colId xmlns:a16="http://schemas.microsoft.com/office/drawing/2014/main" val="20000"/>
                    </a:ext>
                  </a:extLst>
                </a:gridCol>
                <a:gridCol w="645375">
                  <a:extLst>
                    <a:ext uri="{9D8B030D-6E8A-4147-A177-3AD203B41FA5}">
                      <a16:colId xmlns:a16="http://schemas.microsoft.com/office/drawing/2014/main" val="20001"/>
                    </a:ext>
                  </a:extLst>
                </a:gridCol>
                <a:gridCol w="1083900">
                  <a:extLst>
                    <a:ext uri="{9D8B030D-6E8A-4147-A177-3AD203B41FA5}">
                      <a16:colId xmlns:a16="http://schemas.microsoft.com/office/drawing/2014/main" val="20002"/>
                    </a:ext>
                  </a:extLst>
                </a:gridCol>
                <a:gridCol w="223400">
                  <a:extLst>
                    <a:ext uri="{9D8B030D-6E8A-4147-A177-3AD203B41FA5}">
                      <a16:colId xmlns:a16="http://schemas.microsoft.com/office/drawing/2014/main" val="20003"/>
                    </a:ext>
                  </a:extLst>
                </a:gridCol>
                <a:gridCol w="1401650">
                  <a:extLst>
                    <a:ext uri="{9D8B030D-6E8A-4147-A177-3AD203B41FA5}">
                      <a16:colId xmlns:a16="http://schemas.microsoft.com/office/drawing/2014/main" val="20004"/>
                    </a:ext>
                  </a:extLst>
                </a:gridCol>
                <a:gridCol w="199800">
                  <a:extLst>
                    <a:ext uri="{9D8B030D-6E8A-4147-A177-3AD203B41FA5}">
                      <a16:colId xmlns:a16="http://schemas.microsoft.com/office/drawing/2014/main" val="20005"/>
                    </a:ext>
                  </a:extLst>
                </a:gridCol>
                <a:gridCol w="787000">
                  <a:extLst>
                    <a:ext uri="{9D8B030D-6E8A-4147-A177-3AD203B41FA5}">
                      <a16:colId xmlns:a16="http://schemas.microsoft.com/office/drawing/2014/main" val="20006"/>
                    </a:ext>
                  </a:extLst>
                </a:gridCol>
                <a:gridCol w="650900">
                  <a:extLst>
                    <a:ext uri="{9D8B030D-6E8A-4147-A177-3AD203B41FA5}">
                      <a16:colId xmlns:a16="http://schemas.microsoft.com/office/drawing/2014/main" val="20007"/>
                    </a:ext>
                  </a:extLst>
                </a:gridCol>
              </a:tblGrid>
              <a:tr h="361275">
                <a:tc>
                  <a:txBody>
                    <a:bodyPr/>
                    <a:lstStyle/>
                    <a:p>
                      <a:pPr marL="0" marR="0" lvl="0" indent="0" algn="l"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Capacitud cc</a:t>
                      </a:r>
                      <a:endParaRPr/>
                    </a:p>
                  </a:txBody>
                  <a:tcPr marL="6325" marR="6325" marT="63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Max combinated performance </a:t>
                      </a:r>
                      <a:endParaRPr/>
                    </a:p>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 50% volume capacity</a:t>
                      </a:r>
                      <a:endParaRPr sz="800" b="1" i="0" u="none" strike="noStrike" cap="none">
                        <a:solidFill>
                          <a:srgbClr val="000000"/>
                        </a:solidFill>
                        <a:latin typeface="Arial"/>
                        <a:ea typeface="Arial"/>
                        <a:cs typeface="Arial"/>
                        <a:sym typeface="Arial"/>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Max combinated performance </a:t>
                      </a:r>
                      <a:endParaRPr/>
                    </a:p>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 100% volume capacity</a:t>
                      </a:r>
                      <a:endParaRPr sz="800" b="1" i="0" u="none" strike="noStrike" cap="none">
                        <a:solidFill>
                          <a:srgbClr val="000000"/>
                        </a:solidFill>
                        <a:latin typeface="Arial"/>
                        <a:ea typeface="Arial"/>
                        <a:cs typeface="Arial"/>
                        <a:sym typeface="Arial"/>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42975">
                <a:tc>
                  <a:txBody>
                    <a:bodyPr/>
                    <a:lstStyle/>
                    <a:p>
                      <a:pPr marL="0" marR="0" lvl="0" indent="0" algn="l"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Mínimo</a:t>
                      </a:r>
                      <a:endParaRPr sz="800" b="1" i="0" u="none" strike="noStrike" cap="none">
                        <a:solidFill>
                          <a:srgbClr val="000000"/>
                        </a:solidFill>
                        <a:latin typeface="Arial"/>
                        <a:ea typeface="Arial"/>
                        <a:cs typeface="Arial"/>
                        <a:sym typeface="Arial"/>
                      </a:endParaRPr>
                    </a:p>
                  </a:txBody>
                  <a:tcPr marL="6325" marR="6325" marT="63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Máximo (100%)</a:t>
                      </a:r>
                      <a:endParaRPr/>
                    </a:p>
                  </a:txBody>
                  <a:tcPr marL="6325" marR="6325" marT="63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Rate</a:t>
                      </a:r>
                      <a:br>
                        <a:rPr lang="fr-FR" sz="800" b="1" i="0" u="none" strike="noStrike" cap="none">
                          <a:solidFill>
                            <a:srgbClr val="000000"/>
                          </a:solidFill>
                          <a:latin typeface="Arial"/>
                          <a:ea typeface="Arial"/>
                          <a:cs typeface="Arial"/>
                          <a:sym typeface="Arial"/>
                        </a:rPr>
                      </a:br>
                      <a:r>
                        <a:rPr lang="fr-FR" sz="800" b="1" i="0" u="none" strike="noStrike" cap="none">
                          <a:solidFill>
                            <a:srgbClr val="000000"/>
                          </a:solidFill>
                          <a:latin typeface="Arial"/>
                          <a:ea typeface="Arial"/>
                          <a:cs typeface="Arial"/>
                          <a:sym typeface="Arial"/>
                        </a:rPr>
                        <a:t>(Cycles/minute)</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Rate</a:t>
                      </a:r>
                      <a:br>
                        <a:rPr lang="fr-FR" sz="800" b="1" i="0" u="none" strike="noStrike" cap="none">
                          <a:solidFill>
                            <a:srgbClr val="000000"/>
                          </a:solidFill>
                          <a:latin typeface="Arial"/>
                          <a:ea typeface="Arial"/>
                          <a:cs typeface="Arial"/>
                          <a:sym typeface="Arial"/>
                        </a:rPr>
                      </a:br>
                      <a:r>
                        <a:rPr lang="fr-FR" sz="800" b="1" i="0" u="none" strike="noStrike" cap="none">
                          <a:solidFill>
                            <a:srgbClr val="000000"/>
                          </a:solidFill>
                          <a:latin typeface="Arial"/>
                          <a:ea typeface="Arial"/>
                          <a:cs typeface="Arial"/>
                          <a:sym typeface="Arial"/>
                        </a:rPr>
                        <a:t>(Cycles/minute)</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Pressure (bar)</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4650">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008/020-008 SMB032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0,05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1,01</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80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60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2"/>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24650">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012/020-008 SMB032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0,1</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2,26</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80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60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2">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4"/>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024/020-008 SMB050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0,45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9,05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70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50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6"/>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024/040-016 SMB050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0,90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18,10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70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50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9"/>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036/040-016 SMB050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40,72</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70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50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11</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2"/>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048/100-023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9,05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180,96</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50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40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5"/>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063/100-023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15,6</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311,72</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50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40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17</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8"/>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9"/>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0"/>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072/100-023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20,4</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407,15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45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35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13</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21"/>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2"/>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3"/>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090/100-035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31,8</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636,17</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40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35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9</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24"/>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5"/>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6"/>
                  </a:ext>
                </a:extLst>
              </a:tr>
              <a:tr h="124650">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130/100-048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66,4</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1327,32</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rowSpan="3">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4</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27"/>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8"/>
                  </a:ext>
                </a:extLst>
              </a:tr>
              <a:tr h="12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9"/>
                  </a:ext>
                </a:extLst>
              </a:tr>
              <a:tr h="124650">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DACC 130/200-048 SMB100 BH FDA</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132,7</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2654,64</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 </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20</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endParaRPr sz="800" b="0" i="0" u="none" strike="noStrike" cap="none">
                        <a:solidFill>
                          <a:srgbClr val="000000"/>
                        </a:solidFill>
                        <a:latin typeface="Arial"/>
                        <a:ea typeface="Arial"/>
                        <a:cs typeface="Arial"/>
                        <a:sym typeface="Arial"/>
                      </a:endParaRPr>
                    </a:p>
                  </a:txBody>
                  <a:tcPr marL="6325" marR="6325" marT="6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800" b="1" i="0" u="none" strike="noStrike" cap="none">
                          <a:solidFill>
                            <a:srgbClr val="000000"/>
                          </a:solidFill>
                          <a:latin typeface="Arial"/>
                          <a:ea typeface="Arial"/>
                          <a:cs typeface="Arial"/>
                          <a:sym typeface="Arial"/>
                        </a:rPr>
                        <a:t>15</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r>
                        <a:rPr lang="fr-FR" sz="800" b="0" i="0" u="none" strike="noStrike" cap="none">
                          <a:solidFill>
                            <a:srgbClr val="000000"/>
                          </a:solidFill>
                          <a:latin typeface="Arial"/>
                          <a:ea typeface="Arial"/>
                          <a:cs typeface="Arial"/>
                          <a:sym typeface="Arial"/>
                        </a:rPr>
                        <a:t>4</a:t>
                      </a:r>
                      <a:endParaRPr/>
                    </a:p>
                  </a:txBody>
                  <a:tcPr marL="6325" marR="6325" marT="6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30"/>
                  </a:ext>
                </a:extLst>
              </a:tr>
            </a:tbl>
          </a:graphicData>
        </a:graphic>
      </p:graphicFrame>
      <p:sp>
        <p:nvSpPr>
          <p:cNvPr id="642685" name="Google Shape;642685;p29"/>
          <p:cNvSpPr txBox="1"/>
          <p:nvPr/>
        </p:nvSpPr>
        <p:spPr>
          <a:xfrm>
            <a:off x="386535" y="188640"/>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a:solidFill>
                  <a:srgbClr val="87888A"/>
                </a:solidFill>
                <a:latin typeface="Arial"/>
                <a:ea typeface="Arial"/>
                <a:cs typeface="Arial"/>
                <a:sym typeface="Arial"/>
              </a:rPr>
              <a:t>PCM DOSYS™ Bombas de Piston controladas</a:t>
            </a:r>
            <a:endParaRPr sz="2000" b="1">
              <a:solidFill>
                <a:srgbClr val="87888A"/>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2690"/>
        <p:cNvGrpSpPr/>
        <p:nvPr/>
      </p:nvGrpSpPr>
      <p:grpSpPr>
        <a:xfrm>
          <a:off x="0" y="0"/>
          <a:ext cx="0" cy="0"/>
          <a:chOff x="0" y="0"/>
          <a:chExt cx="0" cy="0"/>
        </a:xfrm>
      </p:grpSpPr>
      <p:sp>
        <p:nvSpPr>
          <p:cNvPr id="642691" name="Google Shape;642691;p30"/>
          <p:cNvSpPr txBox="1">
            <a:spLocks noGrp="1"/>
          </p:cNvSpPr>
          <p:nvPr>
            <p:ph type="body" idx="2"/>
          </p:nvPr>
        </p:nvSpPr>
        <p:spPr>
          <a:xfrm>
            <a:off x="1278413" y="26380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Una SOLUCIÓN PCM a lo largo de su proceso de fabricación.</a:t>
            </a:r>
            <a:endParaRPr/>
          </a:p>
        </p:txBody>
      </p:sp>
      <p:sp>
        <p:nvSpPr>
          <p:cNvPr id="642692" name="Google Shape;642692;p30"/>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pic>
        <p:nvPicPr>
          <p:cNvPr id="642693" name="Google Shape;642693;p30"/>
          <p:cNvPicPr preferRelativeResize="0"/>
          <p:nvPr/>
        </p:nvPicPr>
        <p:blipFill rotWithShape="1">
          <a:blip r:embed="rId3">
            <a:alphaModFix/>
          </a:blip>
          <a:srcRect l="11259" t="30529" r="78017" b="4569"/>
          <a:stretch/>
        </p:blipFill>
        <p:spPr>
          <a:xfrm>
            <a:off x="203676" y="1268760"/>
            <a:ext cx="1395154" cy="4500500"/>
          </a:xfrm>
          <a:prstGeom prst="rect">
            <a:avLst/>
          </a:prstGeom>
          <a:noFill/>
          <a:ln>
            <a:noFill/>
          </a:ln>
        </p:spPr>
      </p:pic>
      <p:pic>
        <p:nvPicPr>
          <p:cNvPr id="642694" name="Google Shape;642694;p30"/>
          <p:cNvPicPr preferRelativeResize="0"/>
          <p:nvPr/>
        </p:nvPicPr>
        <p:blipFill rotWithShape="1">
          <a:blip r:embed="rId3">
            <a:alphaModFix/>
          </a:blip>
          <a:srcRect l="21983" t="30529" r="57263" b="4569"/>
          <a:stretch/>
        </p:blipFill>
        <p:spPr>
          <a:xfrm>
            <a:off x="1622113" y="1268760"/>
            <a:ext cx="2700299" cy="4500500"/>
          </a:xfrm>
          <a:prstGeom prst="rect">
            <a:avLst/>
          </a:prstGeom>
          <a:noFill/>
          <a:ln>
            <a:noFill/>
          </a:ln>
        </p:spPr>
      </p:pic>
      <p:pic>
        <p:nvPicPr>
          <p:cNvPr id="642695" name="Google Shape;642695;p30"/>
          <p:cNvPicPr preferRelativeResize="0"/>
          <p:nvPr/>
        </p:nvPicPr>
        <p:blipFill rotWithShape="1">
          <a:blip r:embed="rId3">
            <a:alphaModFix/>
          </a:blip>
          <a:srcRect l="42949" t="30528" r="26267" b="20554"/>
          <a:stretch/>
        </p:blipFill>
        <p:spPr>
          <a:xfrm>
            <a:off x="4345695" y="1282345"/>
            <a:ext cx="4005447" cy="3391945"/>
          </a:xfrm>
          <a:prstGeom prst="rect">
            <a:avLst/>
          </a:prstGeom>
          <a:noFill/>
          <a:ln>
            <a:noFill/>
          </a:ln>
        </p:spPr>
      </p:pic>
      <p:pic>
        <p:nvPicPr>
          <p:cNvPr id="642696" name="Google Shape;642696;p30"/>
          <p:cNvPicPr preferRelativeResize="0"/>
          <p:nvPr/>
        </p:nvPicPr>
        <p:blipFill rotWithShape="1">
          <a:blip r:embed="rId4">
            <a:alphaModFix/>
          </a:blip>
          <a:srcRect/>
          <a:stretch/>
        </p:blipFill>
        <p:spPr>
          <a:xfrm>
            <a:off x="3175565" y="4641141"/>
            <a:ext cx="4698369" cy="1338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694"/>
                                        </p:tgtEl>
                                        <p:attrNameLst>
                                          <p:attrName>style.visibility</p:attrName>
                                        </p:attrNameLst>
                                      </p:cBhvr>
                                      <p:to>
                                        <p:strVal val="visible"/>
                                      </p:to>
                                    </p:set>
                                    <p:animEffect transition="in" filter="fade">
                                      <p:cBhvr>
                                        <p:cTn id="7" dur="500"/>
                                        <p:tgtEl>
                                          <p:spTgt spid="642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695"/>
                                        </p:tgtEl>
                                        <p:attrNameLst>
                                          <p:attrName>style.visibility</p:attrName>
                                        </p:attrNameLst>
                                      </p:cBhvr>
                                      <p:to>
                                        <p:strVal val="visible"/>
                                      </p:to>
                                    </p:set>
                                    <p:animEffect transition="in" filter="fade">
                                      <p:cBhvr>
                                        <p:cTn id="12" dur="500"/>
                                        <p:tgtEl>
                                          <p:spTgt spid="6426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696"/>
                                        </p:tgtEl>
                                        <p:attrNameLst>
                                          <p:attrName>style.visibility</p:attrName>
                                        </p:attrNameLst>
                                      </p:cBhvr>
                                      <p:to>
                                        <p:strVal val="visible"/>
                                      </p:to>
                                    </p:set>
                                    <p:animEffect transition="in" filter="fade">
                                      <p:cBhvr>
                                        <p:cTn id="17" dur="500"/>
                                        <p:tgtEl>
                                          <p:spTgt spid="6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701"/>
        <p:cNvGrpSpPr/>
        <p:nvPr/>
      </p:nvGrpSpPr>
      <p:grpSpPr>
        <a:xfrm>
          <a:off x="0" y="0"/>
          <a:ext cx="0" cy="0"/>
          <a:chOff x="0" y="0"/>
          <a:chExt cx="0" cy="0"/>
        </a:xfrm>
      </p:grpSpPr>
      <p:sp>
        <p:nvSpPr>
          <p:cNvPr id="642702" name="Google Shape;642702;p31"/>
          <p:cNvSpPr txBox="1">
            <a:spLocks noGrp="1"/>
          </p:cNvSpPr>
          <p:nvPr>
            <p:ph type="body" idx="2"/>
          </p:nvPr>
        </p:nvSpPr>
        <p:spPr>
          <a:xfrm>
            <a:off x="298921" y="174392"/>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INJECCIÓN Y DOSIFICACIÓN</a:t>
            </a:r>
            <a:endParaRPr/>
          </a:p>
        </p:txBody>
      </p:sp>
      <p:sp>
        <p:nvSpPr>
          <p:cNvPr id="642703" name="Google Shape;642703;p31"/>
          <p:cNvSpPr txBox="1">
            <a:spLocks noGrp="1"/>
          </p:cNvSpPr>
          <p:nvPr>
            <p:ph type="sldNum" idx="12"/>
          </p:nvPr>
        </p:nvSpPr>
        <p:spPr>
          <a:xfrm>
            <a:off x="254605" y="6037112"/>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14</a:t>
            </a:fld>
            <a:endParaRPr/>
          </a:p>
        </p:txBody>
      </p:sp>
      <p:sp>
        <p:nvSpPr>
          <p:cNvPr id="642704" name="Google Shape;642704;p31"/>
          <p:cNvSpPr txBox="1">
            <a:spLocks noGrp="1"/>
          </p:cNvSpPr>
          <p:nvPr>
            <p:ph type="body" idx="1"/>
          </p:nvPr>
        </p:nvSpPr>
        <p:spPr>
          <a:xfrm>
            <a:off x="298920" y="822092"/>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a:t>Nunca desperdicie una gota: precisión y flexibilidad para una productividad sin igual</a:t>
            </a:r>
            <a:endParaRPr sz="1600"/>
          </a:p>
        </p:txBody>
      </p:sp>
      <p:sp>
        <p:nvSpPr>
          <p:cNvPr id="642705" name="Google Shape;642705;p31"/>
          <p:cNvSpPr/>
          <p:nvPr/>
        </p:nvSpPr>
        <p:spPr>
          <a:xfrm>
            <a:off x="2718604" y="4124967"/>
            <a:ext cx="2394900" cy="175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rgbClr val="7F7F7F"/>
                </a:solidFill>
                <a:latin typeface="Arial"/>
                <a:ea typeface="Arial"/>
                <a:cs typeface="Arial"/>
                <a:sym typeface="Arial"/>
              </a:rPr>
              <a:t>PCM DOSYS™ PISTON AND CONTROLLED VALVE PUMPS </a:t>
            </a:r>
            <a:endParaRPr sz="1200">
              <a:solidFill>
                <a:srgbClr val="7F7F7F"/>
              </a:solidFill>
              <a:latin typeface="Arial"/>
              <a:ea typeface="Arial"/>
              <a:cs typeface="Arial"/>
              <a:sym typeface="Arial"/>
            </a:endParaRPr>
          </a:p>
          <a:p>
            <a:pPr marL="0" marR="0" lvl="0" indent="0" algn="just" rtl="0">
              <a:spcBef>
                <a:spcPts val="0"/>
              </a:spcBef>
              <a:spcAft>
                <a:spcPts val="0"/>
              </a:spcAft>
              <a:buNone/>
            </a:pPr>
            <a:r>
              <a:rPr lang="fr-FR" sz="1200">
                <a:solidFill>
                  <a:srgbClr val="7F7F7F"/>
                </a:solidFill>
                <a:latin typeface="Arial"/>
                <a:ea typeface="Arial"/>
                <a:cs typeface="Arial"/>
                <a:sym typeface="Arial"/>
              </a:rPr>
              <a:t>These pumps enable accurate dosing, closest to the containers, of non homogeneous ingredients that may contain large pieces with minimum losses and a maximum repeatability. </a:t>
            </a:r>
            <a:endParaRPr sz="1200" b="1">
              <a:solidFill>
                <a:srgbClr val="7F7F7F"/>
              </a:solidFill>
              <a:latin typeface="Arial"/>
              <a:ea typeface="Arial"/>
              <a:cs typeface="Arial"/>
              <a:sym typeface="Arial"/>
            </a:endParaRPr>
          </a:p>
        </p:txBody>
      </p:sp>
      <p:pic>
        <p:nvPicPr>
          <p:cNvPr id="642706" name="Google Shape;642706;p31"/>
          <p:cNvPicPr preferRelativeResize="0"/>
          <p:nvPr/>
        </p:nvPicPr>
        <p:blipFill rotWithShape="1">
          <a:blip r:embed="rId3">
            <a:alphaModFix/>
          </a:blip>
          <a:srcRect/>
          <a:stretch/>
        </p:blipFill>
        <p:spPr>
          <a:xfrm>
            <a:off x="251520" y="1358770"/>
            <a:ext cx="6975251" cy="2593152"/>
          </a:xfrm>
          <a:prstGeom prst="rect">
            <a:avLst/>
          </a:prstGeom>
          <a:noFill/>
          <a:ln>
            <a:noFill/>
          </a:ln>
        </p:spPr>
      </p:pic>
      <p:sp>
        <p:nvSpPr>
          <p:cNvPr id="642707" name="Google Shape;642707;p31"/>
          <p:cNvSpPr/>
          <p:nvPr/>
        </p:nvSpPr>
        <p:spPr>
          <a:xfrm>
            <a:off x="4985431" y="3959562"/>
            <a:ext cx="2286000" cy="1569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200">
              <a:solidFill>
                <a:srgbClr val="7F7F7F"/>
              </a:solidFill>
              <a:latin typeface="Arial"/>
              <a:ea typeface="Arial"/>
              <a:cs typeface="Arial"/>
              <a:sym typeface="Arial"/>
            </a:endParaRPr>
          </a:p>
          <a:p>
            <a:pPr marL="0" marR="0" lvl="0" indent="0" algn="l" rtl="0">
              <a:spcBef>
                <a:spcPts val="0"/>
              </a:spcBef>
              <a:spcAft>
                <a:spcPts val="0"/>
              </a:spcAft>
              <a:buNone/>
            </a:pPr>
            <a:r>
              <a:rPr lang="fr-FR" sz="1200" b="1">
                <a:solidFill>
                  <a:srgbClr val="7F7F7F"/>
                </a:solidFill>
                <a:latin typeface="Arial"/>
                <a:ea typeface="Arial"/>
                <a:cs typeface="Arial"/>
                <a:sym typeface="Arial"/>
              </a:rPr>
              <a:t>PCM MOINEAU</a:t>
            </a:r>
            <a:r>
              <a:rPr lang="fr-FR" sz="1200" b="1" baseline="30000">
                <a:solidFill>
                  <a:srgbClr val="7F7F7F"/>
                </a:solidFill>
                <a:latin typeface="Arial"/>
                <a:ea typeface="Arial"/>
                <a:cs typeface="Arial"/>
                <a:sym typeface="Arial"/>
              </a:rPr>
              <a:t>TM</a:t>
            </a:r>
            <a:r>
              <a:rPr lang="fr-FR" sz="1200" b="1">
                <a:solidFill>
                  <a:srgbClr val="7F7F7F"/>
                </a:solidFill>
                <a:latin typeface="Arial"/>
                <a:ea typeface="Arial"/>
                <a:cs typeface="Arial"/>
                <a:sym typeface="Arial"/>
              </a:rPr>
              <a:t> PROGRESSING CAVITY PUMPS </a:t>
            </a:r>
            <a:endParaRPr sz="1200">
              <a:solidFill>
                <a:srgbClr val="7F7F7F"/>
              </a:solidFill>
              <a:latin typeface="Arial"/>
              <a:ea typeface="Arial"/>
              <a:cs typeface="Arial"/>
              <a:sym typeface="Arial"/>
            </a:endParaRPr>
          </a:p>
          <a:p>
            <a:pPr marL="0" marR="0" lvl="0" indent="0" algn="just" rtl="0">
              <a:spcBef>
                <a:spcPts val="0"/>
              </a:spcBef>
              <a:spcAft>
                <a:spcPts val="0"/>
              </a:spcAft>
              <a:buNone/>
            </a:pPr>
            <a:r>
              <a:rPr lang="fr-FR" sz="1200">
                <a:solidFill>
                  <a:srgbClr val="7F7F7F"/>
                </a:solidFill>
                <a:latin typeface="Arial"/>
                <a:ea typeface="Arial"/>
                <a:cs typeface="Arial"/>
                <a:sym typeface="Arial"/>
              </a:rPr>
              <a:t>They allow the continuous dosing of fragile ingredients for applications that may require high flowrates </a:t>
            </a:r>
            <a:endParaRPr sz="1200">
              <a:solidFill>
                <a:srgbClr val="7F7F7F"/>
              </a:solidFill>
              <a:latin typeface="Arial"/>
              <a:ea typeface="Arial"/>
              <a:cs typeface="Arial"/>
              <a:sym typeface="Arial"/>
            </a:endParaRPr>
          </a:p>
        </p:txBody>
      </p:sp>
      <p:sp>
        <p:nvSpPr>
          <p:cNvPr id="642708" name="Google Shape;642708;p31"/>
          <p:cNvSpPr/>
          <p:nvPr/>
        </p:nvSpPr>
        <p:spPr>
          <a:xfrm>
            <a:off x="251520" y="4107718"/>
            <a:ext cx="45720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7F7F7F"/>
                </a:solidFill>
                <a:latin typeface="Arial"/>
                <a:ea typeface="Arial"/>
                <a:cs typeface="Arial"/>
                <a:sym typeface="Arial"/>
              </a:rPr>
              <a:t>• PCM Dosyfruit™ Premium </a:t>
            </a:r>
            <a:endParaRPr/>
          </a:p>
          <a:p>
            <a:pPr marL="0" marR="0" lvl="0" indent="0" algn="l" rtl="0">
              <a:spcBef>
                <a:spcPts val="0"/>
              </a:spcBef>
              <a:spcAft>
                <a:spcPts val="0"/>
              </a:spcAft>
              <a:buNone/>
            </a:pPr>
            <a:r>
              <a:rPr lang="fr-FR" sz="1400" b="1">
                <a:solidFill>
                  <a:srgbClr val="7F7F7F"/>
                </a:solidFill>
                <a:latin typeface="Arial"/>
                <a:ea typeface="Arial"/>
                <a:cs typeface="Arial"/>
                <a:sym typeface="Arial"/>
              </a:rPr>
              <a:t>• PCM Dosyfruit™ Basic </a:t>
            </a:r>
            <a:endParaRPr/>
          </a:p>
          <a:p>
            <a:pPr marL="0" marR="0" lvl="0" indent="0" algn="l" rtl="0">
              <a:spcBef>
                <a:spcPts val="0"/>
              </a:spcBef>
              <a:spcAft>
                <a:spcPts val="0"/>
              </a:spcAft>
              <a:buNone/>
            </a:pPr>
            <a:r>
              <a:rPr lang="fr-FR" sz="1400" b="1">
                <a:solidFill>
                  <a:srgbClr val="7F7F7F"/>
                </a:solidFill>
                <a:latin typeface="Arial"/>
                <a:ea typeface="Arial"/>
                <a:cs typeface="Arial"/>
                <a:sym typeface="Arial"/>
              </a:rPr>
              <a:t>• PCM Dosing Unit </a:t>
            </a:r>
            <a:endParaRPr/>
          </a:p>
          <a:p>
            <a:pPr marL="0" marR="0" lvl="0" indent="0" algn="l" rtl="0">
              <a:spcBef>
                <a:spcPts val="0"/>
              </a:spcBef>
              <a:spcAft>
                <a:spcPts val="0"/>
              </a:spcAft>
              <a:buNone/>
            </a:pPr>
            <a:r>
              <a:rPr lang="fr-FR" sz="1400" b="1">
                <a:solidFill>
                  <a:srgbClr val="7F7F7F"/>
                </a:solidFill>
                <a:latin typeface="Arial"/>
                <a:ea typeface="Arial"/>
                <a:cs typeface="Arial"/>
                <a:sym typeface="Arial"/>
              </a:rPr>
              <a:t>• PCM Hopper Station </a:t>
            </a:r>
            <a:endParaRPr/>
          </a:p>
          <a:p>
            <a:pPr marL="0" marR="0" lvl="0" indent="0" algn="l" rtl="0">
              <a:spcBef>
                <a:spcPts val="0"/>
              </a:spcBef>
              <a:spcAft>
                <a:spcPts val="0"/>
              </a:spcAft>
              <a:buNone/>
            </a:pPr>
            <a:r>
              <a:rPr lang="fr-FR" sz="1400" b="1">
                <a:solidFill>
                  <a:srgbClr val="7F7F7F"/>
                </a:solidFill>
                <a:latin typeface="Arial"/>
                <a:ea typeface="Arial"/>
                <a:cs typeface="Arial"/>
                <a:sym typeface="Arial"/>
              </a:rPr>
              <a:t>• PCM Additive Station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05"/>
                                        </p:tgtEl>
                                        <p:attrNameLst>
                                          <p:attrName>style.visibility</p:attrName>
                                        </p:attrNameLst>
                                      </p:cBhvr>
                                      <p:to>
                                        <p:strVal val="visible"/>
                                      </p:to>
                                    </p:set>
                                    <p:animEffect transition="in" filter="fade">
                                      <p:cBhvr>
                                        <p:cTn id="7" dur="500"/>
                                        <p:tgtEl>
                                          <p:spTgt spid="6427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707"/>
                                        </p:tgtEl>
                                        <p:attrNameLst>
                                          <p:attrName>style.visibility</p:attrName>
                                        </p:attrNameLst>
                                      </p:cBhvr>
                                      <p:to>
                                        <p:strVal val="visible"/>
                                      </p:to>
                                    </p:set>
                                    <p:animEffect transition="in" filter="fade">
                                      <p:cBhvr>
                                        <p:cTn id="12" dur="500"/>
                                        <p:tgtEl>
                                          <p:spTgt spid="642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708">
                                            <p:txEl>
                                              <p:pRg st="0" end="0"/>
                                            </p:txEl>
                                          </p:spTgt>
                                        </p:tgtEl>
                                        <p:attrNameLst>
                                          <p:attrName>style.visibility</p:attrName>
                                        </p:attrNameLst>
                                      </p:cBhvr>
                                      <p:to>
                                        <p:strVal val="visible"/>
                                      </p:to>
                                    </p:set>
                                    <p:animEffect transition="in" filter="fade">
                                      <p:cBhvr>
                                        <p:cTn id="17" dur="500"/>
                                        <p:tgtEl>
                                          <p:spTgt spid="64270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708">
                                            <p:txEl>
                                              <p:pRg st="1" end="1"/>
                                            </p:txEl>
                                          </p:spTgt>
                                        </p:tgtEl>
                                        <p:attrNameLst>
                                          <p:attrName>style.visibility</p:attrName>
                                        </p:attrNameLst>
                                      </p:cBhvr>
                                      <p:to>
                                        <p:strVal val="visible"/>
                                      </p:to>
                                    </p:set>
                                    <p:animEffect transition="in" filter="fade">
                                      <p:cBhvr>
                                        <p:cTn id="22" dur="500"/>
                                        <p:tgtEl>
                                          <p:spTgt spid="64270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708">
                                            <p:txEl>
                                              <p:pRg st="2" end="2"/>
                                            </p:txEl>
                                          </p:spTgt>
                                        </p:tgtEl>
                                        <p:attrNameLst>
                                          <p:attrName>style.visibility</p:attrName>
                                        </p:attrNameLst>
                                      </p:cBhvr>
                                      <p:to>
                                        <p:strVal val="visible"/>
                                      </p:to>
                                    </p:set>
                                    <p:animEffect transition="in" filter="fade">
                                      <p:cBhvr>
                                        <p:cTn id="27" dur="500"/>
                                        <p:tgtEl>
                                          <p:spTgt spid="64270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2708">
                                            <p:txEl>
                                              <p:pRg st="3" end="3"/>
                                            </p:txEl>
                                          </p:spTgt>
                                        </p:tgtEl>
                                        <p:attrNameLst>
                                          <p:attrName>style.visibility</p:attrName>
                                        </p:attrNameLst>
                                      </p:cBhvr>
                                      <p:to>
                                        <p:strVal val="visible"/>
                                      </p:to>
                                    </p:set>
                                    <p:animEffect transition="in" filter="fade">
                                      <p:cBhvr>
                                        <p:cTn id="32" dur="500"/>
                                        <p:tgtEl>
                                          <p:spTgt spid="64270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2708">
                                            <p:txEl>
                                              <p:pRg st="4" end="4"/>
                                            </p:txEl>
                                          </p:spTgt>
                                        </p:tgtEl>
                                        <p:attrNameLst>
                                          <p:attrName>style.visibility</p:attrName>
                                        </p:attrNameLst>
                                      </p:cBhvr>
                                      <p:to>
                                        <p:strVal val="visible"/>
                                      </p:to>
                                    </p:set>
                                    <p:animEffect transition="in" filter="fade">
                                      <p:cBhvr>
                                        <p:cTn id="37" dur="500"/>
                                        <p:tgtEl>
                                          <p:spTgt spid="6427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713"/>
        <p:cNvGrpSpPr/>
        <p:nvPr/>
      </p:nvGrpSpPr>
      <p:grpSpPr>
        <a:xfrm>
          <a:off x="0" y="0"/>
          <a:ext cx="0" cy="0"/>
          <a:chOff x="0" y="0"/>
          <a:chExt cx="0" cy="0"/>
        </a:xfrm>
      </p:grpSpPr>
      <p:sp>
        <p:nvSpPr>
          <p:cNvPr id="642714" name="Google Shape;642714;p32"/>
          <p:cNvSpPr txBox="1">
            <a:spLocks noGrp="1"/>
          </p:cNvSpPr>
          <p:nvPr>
            <p:ph type="body" idx="2"/>
          </p:nvPr>
        </p:nvSpPr>
        <p:spPr>
          <a:xfrm>
            <a:off x="387996" y="16004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INYECCIÓN Y DOSIFICACIÓN </a:t>
            </a:r>
            <a:endParaRPr/>
          </a:p>
        </p:txBody>
      </p:sp>
      <p:sp>
        <p:nvSpPr>
          <p:cNvPr id="642715" name="Google Shape;642715;p32"/>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a:t>
            </a:fld>
            <a:endParaRPr/>
          </a:p>
        </p:txBody>
      </p:sp>
      <p:sp>
        <p:nvSpPr>
          <p:cNvPr id="642716" name="Google Shape;642716;p32"/>
          <p:cNvSpPr txBox="1">
            <a:spLocks noGrp="1"/>
          </p:cNvSpPr>
          <p:nvPr>
            <p:ph type="body" idx="1"/>
          </p:nvPr>
        </p:nvSpPr>
        <p:spPr>
          <a:xfrm>
            <a:off x="1909762" y="971355"/>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a:t>DIVERSOS PRINCIPIOS DE INYECCIÓN EN LÍNEA</a:t>
            </a:r>
            <a:endParaRPr/>
          </a:p>
          <a:p>
            <a:pPr marL="182880" lvl="0" indent="-182880" algn="l" rtl="0">
              <a:spcBef>
                <a:spcPts val="1200"/>
              </a:spcBef>
              <a:spcAft>
                <a:spcPts val="0"/>
              </a:spcAft>
              <a:buClr>
                <a:srgbClr val="003056"/>
              </a:buClr>
              <a:buSzPts val="1400"/>
              <a:buFont typeface="Noto Sans Symbols"/>
              <a:buChar char="▪"/>
            </a:pPr>
            <a:r>
              <a:rPr lang="fr-FR" b="0"/>
              <a:t>Inyección / mezcla de sabor único en línea (antes de la tolva)</a:t>
            </a:r>
            <a:endParaRPr sz="1600" b="0"/>
          </a:p>
        </p:txBody>
      </p:sp>
      <p:pic>
        <p:nvPicPr>
          <p:cNvPr id="642717" name="Google Shape;642717;p32"/>
          <p:cNvPicPr preferRelativeResize="0"/>
          <p:nvPr/>
        </p:nvPicPr>
        <p:blipFill rotWithShape="1">
          <a:blip r:embed="rId3">
            <a:alphaModFix/>
          </a:blip>
          <a:srcRect l="11261" t="18847" r="19906" b="3271"/>
          <a:stretch/>
        </p:blipFill>
        <p:spPr>
          <a:xfrm>
            <a:off x="521550" y="1600200"/>
            <a:ext cx="6660742" cy="4016527"/>
          </a:xfrm>
          <a:prstGeom prst="rect">
            <a:avLst/>
          </a:prstGeom>
          <a:noFill/>
          <a:ln>
            <a:noFill/>
          </a:ln>
        </p:spPr>
      </p:pic>
      <p:sp>
        <p:nvSpPr>
          <p:cNvPr id="642718" name="Google Shape;642718;p32"/>
          <p:cNvSpPr/>
          <p:nvPr/>
        </p:nvSpPr>
        <p:spPr>
          <a:xfrm>
            <a:off x="2011250" y="5859858"/>
            <a:ext cx="6588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7F7F7F"/>
                </a:solidFill>
                <a:latin typeface="Arial"/>
                <a:ea typeface="Arial"/>
                <a:cs typeface="Arial"/>
                <a:sym typeface="Arial"/>
              </a:rPr>
              <a:t>The proportion is always respected regardless the flowrate of the main ingredient. </a:t>
            </a:r>
            <a:endParaRPr sz="1400">
              <a:solidFill>
                <a:srgbClr val="7F7F7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18"/>
                                        </p:tgtEl>
                                        <p:attrNameLst>
                                          <p:attrName>style.visibility</p:attrName>
                                        </p:attrNameLst>
                                      </p:cBhvr>
                                      <p:to>
                                        <p:strVal val="visible"/>
                                      </p:to>
                                    </p:set>
                                    <p:animEffect transition="in" filter="fade">
                                      <p:cBhvr>
                                        <p:cTn id="7" dur="500"/>
                                        <p:tgtEl>
                                          <p:spTgt spid="642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2723"/>
        <p:cNvGrpSpPr/>
        <p:nvPr/>
      </p:nvGrpSpPr>
      <p:grpSpPr>
        <a:xfrm>
          <a:off x="0" y="0"/>
          <a:ext cx="0" cy="0"/>
          <a:chOff x="0" y="0"/>
          <a:chExt cx="0" cy="0"/>
        </a:xfrm>
      </p:grpSpPr>
      <p:sp>
        <p:nvSpPr>
          <p:cNvPr id="642724" name="Google Shape;642724;p33"/>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a:t>
            </a:fld>
            <a:endParaRPr/>
          </a:p>
        </p:txBody>
      </p:sp>
      <p:sp>
        <p:nvSpPr>
          <p:cNvPr id="642725" name="Google Shape;642725;p33"/>
          <p:cNvSpPr txBox="1">
            <a:spLocks noGrp="1"/>
          </p:cNvSpPr>
          <p:nvPr>
            <p:ph type="body" idx="1"/>
          </p:nvPr>
        </p:nvSpPr>
        <p:spPr>
          <a:xfrm>
            <a:off x="230685" y="89775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a:t>Inyección / mezcla en línea de sabor único (antes de la tolva)</a:t>
            </a:r>
            <a:endParaRPr/>
          </a:p>
          <a:p>
            <a:pPr marL="182880" lvl="0" indent="-182880" algn="l" rtl="0">
              <a:spcBef>
                <a:spcPts val="1200"/>
              </a:spcBef>
              <a:spcAft>
                <a:spcPts val="0"/>
              </a:spcAft>
              <a:buClr>
                <a:srgbClr val="003056"/>
              </a:buClr>
              <a:buSzPts val="1400"/>
              <a:buFont typeface="Noto Sans Symbols"/>
              <a:buChar char="▪"/>
            </a:pPr>
            <a:r>
              <a:rPr lang="fr-FR" b="0"/>
              <a:t>inyección / mezcla en línea Just-in-time (después de la tolva)</a:t>
            </a:r>
            <a:endParaRPr sz="1600" b="0"/>
          </a:p>
        </p:txBody>
      </p:sp>
      <p:sp>
        <p:nvSpPr>
          <p:cNvPr id="642726" name="Google Shape;642726;p33"/>
          <p:cNvSpPr/>
          <p:nvPr/>
        </p:nvSpPr>
        <p:spPr>
          <a:xfrm>
            <a:off x="417648" y="5560640"/>
            <a:ext cx="6660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7F7F7F"/>
                </a:solidFill>
                <a:latin typeface="Arial"/>
                <a:ea typeface="Arial"/>
                <a:cs typeface="Arial"/>
                <a:sym typeface="Arial"/>
              </a:rPr>
              <a:t>Because the mixing is done at the latest and on request just before the packaging machine, the loss of ingredients is therefore minimal. </a:t>
            </a:r>
            <a:endParaRPr sz="1400">
              <a:solidFill>
                <a:srgbClr val="7F7F7F"/>
              </a:solidFill>
              <a:latin typeface="Arial"/>
              <a:ea typeface="Arial"/>
              <a:cs typeface="Arial"/>
              <a:sym typeface="Arial"/>
            </a:endParaRPr>
          </a:p>
        </p:txBody>
      </p:sp>
      <p:pic>
        <p:nvPicPr>
          <p:cNvPr id="642727" name="Google Shape;642727;p33"/>
          <p:cNvPicPr preferRelativeResize="0"/>
          <p:nvPr/>
        </p:nvPicPr>
        <p:blipFill rotWithShape="1">
          <a:blip r:embed="rId3">
            <a:alphaModFix/>
          </a:blip>
          <a:srcRect l="42389" t="17546" r="12644" b="2626"/>
          <a:stretch/>
        </p:blipFill>
        <p:spPr>
          <a:xfrm>
            <a:off x="1376645" y="1600200"/>
            <a:ext cx="4058850" cy="3840298"/>
          </a:xfrm>
          <a:prstGeom prst="rect">
            <a:avLst/>
          </a:prstGeom>
          <a:noFill/>
          <a:ln>
            <a:noFill/>
          </a:ln>
        </p:spPr>
      </p:pic>
      <p:sp>
        <p:nvSpPr>
          <p:cNvPr id="642728" name="Google Shape;642728;p33"/>
          <p:cNvSpPr txBox="1"/>
          <p:nvPr/>
        </p:nvSpPr>
        <p:spPr>
          <a:xfrm>
            <a:off x="230686" y="250050"/>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a:solidFill>
                  <a:srgbClr val="87888A"/>
                </a:solidFill>
                <a:latin typeface="Arial"/>
                <a:ea typeface="Arial"/>
                <a:cs typeface="Arial"/>
                <a:sym typeface="Arial"/>
              </a:rPr>
              <a:t>INYECCIÓN Y DOSIFICACIÓN </a:t>
            </a:r>
            <a:endParaRPr sz="2000" b="1">
              <a:solidFill>
                <a:srgbClr val="87888A"/>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26"/>
                                        </p:tgtEl>
                                        <p:attrNameLst>
                                          <p:attrName>style.visibility</p:attrName>
                                        </p:attrNameLst>
                                      </p:cBhvr>
                                      <p:to>
                                        <p:strVal val="visible"/>
                                      </p:to>
                                    </p:set>
                                    <p:animEffect transition="in" filter="fade">
                                      <p:cBhvr>
                                        <p:cTn id="7" dur="500"/>
                                        <p:tgtEl>
                                          <p:spTgt spid="64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2733"/>
        <p:cNvGrpSpPr/>
        <p:nvPr/>
      </p:nvGrpSpPr>
      <p:grpSpPr>
        <a:xfrm>
          <a:off x="0" y="0"/>
          <a:ext cx="0" cy="0"/>
          <a:chOff x="0" y="0"/>
          <a:chExt cx="0" cy="0"/>
        </a:xfrm>
      </p:grpSpPr>
      <p:sp>
        <p:nvSpPr>
          <p:cNvPr id="642734" name="Google Shape;642734;p34"/>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17</a:t>
            </a:fld>
            <a:endParaRPr/>
          </a:p>
        </p:txBody>
      </p:sp>
      <p:sp>
        <p:nvSpPr>
          <p:cNvPr id="642735" name="Google Shape;642735;p34"/>
          <p:cNvSpPr txBox="1">
            <a:spLocks noGrp="1"/>
          </p:cNvSpPr>
          <p:nvPr>
            <p:ph type="body" idx="1"/>
          </p:nvPr>
        </p:nvSpPr>
        <p:spPr>
          <a:xfrm>
            <a:off x="404642" y="80774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DOSYFRUIT™ PREMIUM </a:t>
            </a:r>
            <a:endParaRPr/>
          </a:p>
          <a:p>
            <a:pPr marL="0" lvl="0" indent="0" algn="l" rtl="0">
              <a:spcBef>
                <a:spcPts val="1200"/>
              </a:spcBef>
              <a:spcAft>
                <a:spcPts val="0"/>
              </a:spcAft>
              <a:buClr>
                <a:srgbClr val="003056"/>
              </a:buClr>
              <a:buSzPts val="1400"/>
              <a:buNone/>
            </a:pPr>
            <a:r>
              <a:rPr lang="fr-FR" b="0"/>
              <a:t>La referencia en procesos industriales de fabricación de yogur de fruta.</a:t>
            </a:r>
            <a:endParaRPr sz="1600" b="0"/>
          </a:p>
        </p:txBody>
      </p:sp>
      <p:pic>
        <p:nvPicPr>
          <p:cNvPr id="642736" name="Google Shape;642736;p34"/>
          <p:cNvPicPr preferRelativeResize="0"/>
          <p:nvPr/>
        </p:nvPicPr>
        <p:blipFill rotWithShape="1">
          <a:blip r:embed="rId3">
            <a:alphaModFix/>
          </a:blip>
          <a:srcRect/>
          <a:stretch/>
        </p:blipFill>
        <p:spPr>
          <a:xfrm>
            <a:off x="251520" y="1600200"/>
            <a:ext cx="5110616" cy="3736332"/>
          </a:xfrm>
          <a:prstGeom prst="rect">
            <a:avLst/>
          </a:prstGeom>
          <a:noFill/>
          <a:ln>
            <a:noFill/>
          </a:ln>
        </p:spPr>
      </p:pic>
      <p:pic>
        <p:nvPicPr>
          <p:cNvPr id="642737" name="Google Shape;642737;p34"/>
          <p:cNvPicPr preferRelativeResize="0"/>
          <p:nvPr/>
        </p:nvPicPr>
        <p:blipFill rotWithShape="1">
          <a:blip r:embed="rId4">
            <a:alphaModFix/>
          </a:blip>
          <a:srcRect/>
          <a:stretch/>
        </p:blipFill>
        <p:spPr>
          <a:xfrm>
            <a:off x="450026" y="4974582"/>
            <a:ext cx="1328738" cy="361950"/>
          </a:xfrm>
          <a:prstGeom prst="rect">
            <a:avLst/>
          </a:prstGeom>
          <a:noFill/>
          <a:ln>
            <a:noFill/>
          </a:ln>
        </p:spPr>
      </p:pic>
      <p:sp>
        <p:nvSpPr>
          <p:cNvPr id="642738" name="Google Shape;642738;p34"/>
          <p:cNvSpPr/>
          <p:nvPr/>
        </p:nvSpPr>
        <p:spPr>
          <a:xfrm>
            <a:off x="3606940" y="4796134"/>
            <a:ext cx="3825300" cy="1169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b="1">
                <a:solidFill>
                  <a:srgbClr val="7F7F7F"/>
                </a:solidFill>
                <a:latin typeface="Arial"/>
                <a:ea typeface="Arial"/>
                <a:cs typeface="Arial"/>
                <a:sym typeface="Arial"/>
              </a:rPr>
              <a:t>PCM Dosyfruit™ premium </a:t>
            </a:r>
            <a:r>
              <a:rPr lang="fr-FR" sz="1400">
                <a:solidFill>
                  <a:srgbClr val="7F7F7F"/>
                </a:solidFill>
                <a:latin typeface="Arial"/>
                <a:ea typeface="Arial"/>
                <a:cs typeface="Arial"/>
                <a:sym typeface="Arial"/>
              </a:rPr>
              <a:t>is a </a:t>
            </a:r>
            <a:r>
              <a:rPr lang="fr-FR" sz="1400" b="1">
                <a:solidFill>
                  <a:srgbClr val="7F7F7F"/>
                </a:solidFill>
                <a:latin typeface="Arial"/>
                <a:ea typeface="Arial"/>
                <a:cs typeface="Arial"/>
                <a:sym typeface="Arial"/>
              </a:rPr>
              <a:t>single or multi-ingredient dosing system with BIB or containers </a:t>
            </a:r>
            <a:r>
              <a:rPr lang="fr-FR" sz="1400">
                <a:solidFill>
                  <a:srgbClr val="7F7F7F"/>
                </a:solidFill>
                <a:latin typeface="Arial"/>
                <a:ea typeface="Arial"/>
                <a:cs typeface="Arial"/>
                <a:sym typeface="Arial"/>
              </a:rPr>
              <a:t>sucking that is fully automated. It is therefore the reference for the injection and dosing of fruit in fresh dairy products. </a:t>
            </a:r>
            <a:endParaRPr sz="1400">
              <a:solidFill>
                <a:srgbClr val="7F7F7F"/>
              </a:solidFill>
              <a:latin typeface="Arial"/>
              <a:ea typeface="Arial"/>
              <a:cs typeface="Arial"/>
              <a:sym typeface="Arial"/>
            </a:endParaRPr>
          </a:p>
        </p:txBody>
      </p:sp>
      <p:sp>
        <p:nvSpPr>
          <p:cNvPr id="642739" name="Google Shape;642739;p34"/>
          <p:cNvSpPr txBox="1"/>
          <p:nvPr/>
        </p:nvSpPr>
        <p:spPr>
          <a:xfrm>
            <a:off x="404643" y="160040"/>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a:solidFill>
                  <a:srgbClr val="87888A"/>
                </a:solidFill>
                <a:latin typeface="Arial"/>
                <a:ea typeface="Arial"/>
                <a:cs typeface="Arial"/>
                <a:sym typeface="Arial"/>
              </a:rPr>
              <a:t>INYECCIÓN Y DOSIFICACIÓN </a:t>
            </a:r>
            <a:endParaRPr sz="2000" b="1">
              <a:solidFill>
                <a:srgbClr val="87888A"/>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38"/>
                                        </p:tgtEl>
                                        <p:attrNameLst>
                                          <p:attrName>style.visibility</p:attrName>
                                        </p:attrNameLst>
                                      </p:cBhvr>
                                      <p:to>
                                        <p:strVal val="visible"/>
                                      </p:to>
                                    </p:set>
                                    <p:animEffect transition="in" filter="fade">
                                      <p:cBhvr>
                                        <p:cTn id="7" dur="500"/>
                                        <p:tgtEl>
                                          <p:spTgt spid="64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2744"/>
        <p:cNvGrpSpPr/>
        <p:nvPr/>
      </p:nvGrpSpPr>
      <p:grpSpPr>
        <a:xfrm>
          <a:off x="0" y="0"/>
          <a:ext cx="0" cy="0"/>
          <a:chOff x="0" y="0"/>
          <a:chExt cx="0" cy="0"/>
        </a:xfrm>
      </p:grpSpPr>
      <p:pic>
        <p:nvPicPr>
          <p:cNvPr id="642745" name="Google Shape;642745;p35"/>
          <p:cNvPicPr preferRelativeResize="0"/>
          <p:nvPr/>
        </p:nvPicPr>
        <p:blipFill rotWithShape="1">
          <a:blip r:embed="rId3">
            <a:alphaModFix/>
          </a:blip>
          <a:srcRect/>
          <a:stretch/>
        </p:blipFill>
        <p:spPr>
          <a:xfrm>
            <a:off x="0" y="1600200"/>
            <a:ext cx="4222496" cy="3322507"/>
          </a:xfrm>
          <a:prstGeom prst="rect">
            <a:avLst/>
          </a:prstGeom>
          <a:noFill/>
          <a:ln>
            <a:noFill/>
          </a:ln>
        </p:spPr>
      </p:pic>
      <p:sp>
        <p:nvSpPr>
          <p:cNvPr id="642746" name="Google Shape;642746;p35"/>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18</a:t>
            </a:fld>
            <a:endParaRPr/>
          </a:p>
        </p:txBody>
      </p:sp>
      <p:sp>
        <p:nvSpPr>
          <p:cNvPr id="642747" name="Google Shape;642747;p35"/>
          <p:cNvSpPr txBox="1">
            <a:spLocks noGrp="1"/>
          </p:cNvSpPr>
          <p:nvPr>
            <p:ph type="body" idx="1"/>
          </p:nvPr>
        </p:nvSpPr>
        <p:spPr>
          <a:xfrm>
            <a:off x="140255" y="80774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dirty="0"/>
              <a:t>PCM DOSYFRUIT™ BASIC </a:t>
            </a:r>
            <a:endParaRPr dirty="0"/>
          </a:p>
          <a:p>
            <a:pPr marL="0" lvl="0" indent="0" algn="l" rtl="0">
              <a:spcBef>
                <a:spcPts val="1200"/>
              </a:spcBef>
              <a:spcAft>
                <a:spcPts val="0"/>
              </a:spcAft>
              <a:buClr>
                <a:srgbClr val="003056"/>
              </a:buClr>
              <a:buSzPts val="1400"/>
              <a:buNone/>
            </a:pPr>
            <a:r>
              <a:rPr lang="fr-FR" dirty="0"/>
              <a:t>Una </a:t>
            </a:r>
            <a:r>
              <a:rPr lang="fr-FR" dirty="0" err="1"/>
              <a:t>solución</a:t>
            </a:r>
            <a:r>
              <a:rPr lang="fr-FR" dirty="0"/>
              <a:t> </a:t>
            </a:r>
            <a:r>
              <a:rPr lang="fr-FR" dirty="0" err="1"/>
              <a:t>económica</a:t>
            </a:r>
            <a:r>
              <a:rPr lang="fr-FR" dirty="0"/>
              <a:t> para un </a:t>
            </a:r>
            <a:r>
              <a:rPr lang="fr-FR" dirty="0" err="1"/>
              <a:t>proceso</a:t>
            </a:r>
            <a:r>
              <a:rPr lang="fr-FR" dirty="0"/>
              <a:t> </a:t>
            </a:r>
            <a:r>
              <a:rPr lang="fr-FR" dirty="0" err="1"/>
              <a:t>semiautomático</a:t>
            </a:r>
            <a:r>
              <a:rPr lang="fr-FR" dirty="0"/>
              <a:t> de </a:t>
            </a:r>
            <a:r>
              <a:rPr lang="fr-FR" dirty="0" err="1"/>
              <a:t>producción</a:t>
            </a:r>
            <a:r>
              <a:rPr lang="fr-FR" dirty="0"/>
              <a:t> de </a:t>
            </a:r>
            <a:r>
              <a:rPr lang="fr-FR" dirty="0" err="1"/>
              <a:t>yogur</a:t>
            </a:r>
            <a:r>
              <a:rPr lang="fr-FR" dirty="0"/>
              <a:t> de </a:t>
            </a:r>
            <a:r>
              <a:rPr lang="fr-FR" dirty="0" err="1"/>
              <a:t>fruta</a:t>
            </a:r>
            <a:r>
              <a:rPr lang="fr-FR" dirty="0"/>
              <a:t>.</a:t>
            </a:r>
            <a:endParaRPr sz="1600" b="0" dirty="0"/>
          </a:p>
        </p:txBody>
      </p:sp>
      <p:pic>
        <p:nvPicPr>
          <p:cNvPr id="642748" name="Google Shape;642748;p35"/>
          <p:cNvPicPr preferRelativeResize="0"/>
          <p:nvPr/>
        </p:nvPicPr>
        <p:blipFill rotWithShape="1">
          <a:blip r:embed="rId4">
            <a:alphaModFix/>
          </a:blip>
          <a:srcRect/>
          <a:stretch/>
        </p:blipFill>
        <p:spPr>
          <a:xfrm>
            <a:off x="185639" y="4974582"/>
            <a:ext cx="1328738" cy="361950"/>
          </a:xfrm>
          <a:prstGeom prst="rect">
            <a:avLst/>
          </a:prstGeom>
          <a:noFill/>
          <a:ln>
            <a:noFill/>
          </a:ln>
        </p:spPr>
      </p:pic>
      <p:sp>
        <p:nvSpPr>
          <p:cNvPr id="642749" name="Google Shape;642749;p35"/>
          <p:cNvSpPr/>
          <p:nvPr/>
        </p:nvSpPr>
        <p:spPr>
          <a:xfrm>
            <a:off x="3342552" y="4796134"/>
            <a:ext cx="5801447"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b="1" dirty="0">
                <a:solidFill>
                  <a:srgbClr val="7F7F7F"/>
                </a:solidFill>
                <a:latin typeface="Arial"/>
                <a:ea typeface="Arial"/>
                <a:cs typeface="Arial"/>
                <a:sym typeface="Arial"/>
              </a:rPr>
              <a:t>PCM </a:t>
            </a:r>
            <a:r>
              <a:rPr lang="fr-FR" sz="1400" b="1" dirty="0" err="1">
                <a:solidFill>
                  <a:srgbClr val="7F7F7F"/>
                </a:solidFill>
                <a:latin typeface="Arial"/>
                <a:ea typeface="Arial"/>
                <a:cs typeface="Arial"/>
                <a:sym typeface="Arial"/>
              </a:rPr>
              <a:t>Dosyfruit</a:t>
            </a:r>
            <a:r>
              <a:rPr lang="fr-FR" sz="1400" b="1" dirty="0">
                <a:solidFill>
                  <a:srgbClr val="7F7F7F"/>
                </a:solidFill>
                <a:latin typeface="Arial"/>
                <a:ea typeface="Arial"/>
                <a:cs typeface="Arial"/>
                <a:sym typeface="Arial"/>
              </a:rPr>
              <a:t>™ </a:t>
            </a:r>
            <a:r>
              <a:rPr lang="fr-FR" b="1" dirty="0" err="1" smtClean="0">
                <a:solidFill>
                  <a:srgbClr val="7F7F7F"/>
                </a:solidFill>
              </a:rPr>
              <a:t>Uno</a:t>
            </a:r>
            <a:r>
              <a:rPr lang="fr-FR" b="1" dirty="0" smtClean="0">
                <a:solidFill>
                  <a:srgbClr val="7F7F7F"/>
                </a:solidFill>
              </a:rPr>
              <a:t> solo </a:t>
            </a:r>
            <a:r>
              <a:rPr lang="fr-FR" b="1" dirty="0" err="1" smtClean="0">
                <a:solidFill>
                  <a:srgbClr val="7F7F7F"/>
                </a:solidFill>
              </a:rPr>
              <a:t>producto</a:t>
            </a:r>
            <a:r>
              <a:rPr lang="fr-FR" b="1" dirty="0" smtClean="0">
                <a:solidFill>
                  <a:srgbClr val="7F7F7F"/>
                </a:solidFill>
              </a:rPr>
              <a:t> (Bag o Bag In Box)</a:t>
            </a:r>
            <a:r>
              <a:rPr lang="fr-FR" sz="1400" dirty="0" smtClean="0">
                <a:solidFill>
                  <a:srgbClr val="7F7F7F"/>
                </a:solidFill>
                <a:latin typeface="Arial"/>
                <a:ea typeface="Arial"/>
                <a:cs typeface="Arial"/>
                <a:sym typeface="Arial"/>
              </a:rPr>
              <a:t>. </a:t>
            </a:r>
            <a:endParaRPr lang="fr-FR" dirty="0">
              <a:solidFill>
                <a:srgbClr val="7F7F7F"/>
              </a:solidFill>
            </a:endParaRPr>
          </a:p>
          <a:p>
            <a:pPr marL="0" marR="0" lvl="0" indent="0" algn="just" rtl="0">
              <a:spcBef>
                <a:spcPts val="0"/>
              </a:spcBef>
              <a:spcAft>
                <a:spcPts val="0"/>
              </a:spcAft>
              <a:buNone/>
            </a:pPr>
            <a:r>
              <a:rPr lang="fr-FR" sz="1400" dirty="0" smtClean="0">
                <a:solidFill>
                  <a:srgbClr val="7F7F7F"/>
                </a:solidFill>
                <a:latin typeface="Arial"/>
                <a:ea typeface="Arial"/>
                <a:cs typeface="Arial"/>
                <a:sym typeface="Arial"/>
              </a:rPr>
              <a:t>Ex: </a:t>
            </a:r>
            <a:r>
              <a:rPr lang="fr-FR" sz="1400" dirty="0" err="1" smtClean="0">
                <a:solidFill>
                  <a:srgbClr val="7F7F7F"/>
                </a:solidFill>
                <a:latin typeface="Arial"/>
                <a:ea typeface="Arial"/>
                <a:cs typeface="Arial"/>
                <a:sym typeface="Arial"/>
              </a:rPr>
              <a:t>Yogurt</a:t>
            </a:r>
            <a:r>
              <a:rPr lang="fr-FR" sz="1400" dirty="0" smtClean="0">
                <a:solidFill>
                  <a:srgbClr val="7F7F7F"/>
                </a:solidFill>
                <a:latin typeface="Arial"/>
                <a:ea typeface="Arial"/>
                <a:cs typeface="Arial"/>
                <a:sym typeface="Arial"/>
              </a:rPr>
              <a:t> </a:t>
            </a:r>
            <a:r>
              <a:rPr lang="fr-FR" sz="1400" dirty="0" err="1" smtClean="0">
                <a:solidFill>
                  <a:srgbClr val="7F7F7F"/>
                </a:solidFill>
                <a:latin typeface="Arial"/>
                <a:ea typeface="Arial"/>
                <a:cs typeface="Arial"/>
                <a:sym typeface="Arial"/>
              </a:rPr>
              <a:t>artesanal</a:t>
            </a:r>
            <a:endParaRPr sz="1400" dirty="0">
              <a:solidFill>
                <a:srgbClr val="7F7F7F"/>
              </a:solidFill>
              <a:latin typeface="Arial"/>
              <a:ea typeface="Arial"/>
              <a:cs typeface="Arial"/>
              <a:sym typeface="Arial"/>
            </a:endParaRPr>
          </a:p>
        </p:txBody>
      </p:sp>
      <p:sp>
        <p:nvSpPr>
          <p:cNvPr id="642750" name="Google Shape;642750;p35"/>
          <p:cNvSpPr txBox="1"/>
          <p:nvPr/>
        </p:nvSpPr>
        <p:spPr>
          <a:xfrm>
            <a:off x="140256" y="160040"/>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a:solidFill>
                  <a:srgbClr val="87888A"/>
                </a:solidFill>
                <a:latin typeface="Arial"/>
                <a:ea typeface="Arial"/>
                <a:cs typeface="Arial"/>
                <a:sym typeface="Arial"/>
              </a:rPr>
              <a:t>INYECCIÓN Y DOSIFICACIÓN </a:t>
            </a:r>
            <a:endParaRPr sz="2000" b="1">
              <a:solidFill>
                <a:srgbClr val="87888A"/>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49"/>
                                        </p:tgtEl>
                                        <p:attrNameLst>
                                          <p:attrName>style.visibility</p:attrName>
                                        </p:attrNameLst>
                                      </p:cBhvr>
                                      <p:to>
                                        <p:strVal val="visible"/>
                                      </p:to>
                                    </p:set>
                                    <p:animEffect transition="in" filter="fade">
                                      <p:cBhvr>
                                        <p:cTn id="7" dur="500"/>
                                        <p:tgtEl>
                                          <p:spTgt spid="642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2755"/>
        <p:cNvGrpSpPr/>
        <p:nvPr/>
      </p:nvGrpSpPr>
      <p:grpSpPr>
        <a:xfrm>
          <a:off x="0" y="0"/>
          <a:ext cx="0" cy="0"/>
          <a:chOff x="0" y="0"/>
          <a:chExt cx="0" cy="0"/>
        </a:xfrm>
      </p:grpSpPr>
      <p:pic>
        <p:nvPicPr>
          <p:cNvPr id="642756" name="Google Shape;642756;p36"/>
          <p:cNvPicPr preferRelativeResize="0"/>
          <p:nvPr/>
        </p:nvPicPr>
        <p:blipFill rotWithShape="1">
          <a:blip r:embed="rId3">
            <a:alphaModFix/>
          </a:blip>
          <a:srcRect/>
          <a:stretch/>
        </p:blipFill>
        <p:spPr>
          <a:xfrm>
            <a:off x="521550" y="1600200"/>
            <a:ext cx="3141726" cy="3699016"/>
          </a:xfrm>
          <a:prstGeom prst="rect">
            <a:avLst/>
          </a:prstGeom>
          <a:noFill/>
          <a:ln>
            <a:noFill/>
          </a:ln>
        </p:spPr>
      </p:pic>
      <p:sp>
        <p:nvSpPr>
          <p:cNvPr id="642757" name="Google Shape;642757;p36"/>
          <p:cNvSpPr txBox="1">
            <a:spLocks noGrp="1"/>
          </p:cNvSpPr>
          <p:nvPr>
            <p:ph type="body" idx="2"/>
          </p:nvPr>
        </p:nvSpPr>
        <p:spPr>
          <a:xfrm>
            <a:off x="219106" y="160416"/>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INYECCIÓN Y DOSIFICACIÓN </a:t>
            </a:r>
            <a:endParaRPr/>
          </a:p>
        </p:txBody>
      </p:sp>
      <p:sp>
        <p:nvSpPr>
          <p:cNvPr id="642758" name="Google Shape;642758;p36"/>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19</a:t>
            </a:fld>
            <a:endParaRPr/>
          </a:p>
        </p:txBody>
      </p:sp>
      <p:sp>
        <p:nvSpPr>
          <p:cNvPr id="642759" name="Google Shape;642759;p36"/>
          <p:cNvSpPr txBox="1">
            <a:spLocks noGrp="1"/>
          </p:cNvSpPr>
          <p:nvPr>
            <p:ph type="ftr" idx="11"/>
          </p:nvPr>
        </p:nvSpPr>
        <p:spPr>
          <a:xfrm>
            <a:off x="2310804" y="6186376"/>
            <a:ext cx="194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FLUID HANDLING EXPERT IN THE FOOD INDUSTRY </a:t>
            </a:r>
            <a:endParaRPr/>
          </a:p>
        </p:txBody>
      </p:sp>
      <p:sp>
        <p:nvSpPr>
          <p:cNvPr id="642760" name="Google Shape;642760;p36"/>
          <p:cNvSpPr txBox="1">
            <a:spLocks noGrp="1"/>
          </p:cNvSpPr>
          <p:nvPr>
            <p:ph type="body" idx="1"/>
          </p:nvPr>
        </p:nvSpPr>
        <p:spPr>
          <a:xfrm>
            <a:off x="219105" y="808116"/>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dirty="0"/>
              <a:t>PCM HOPPER STATION</a:t>
            </a:r>
            <a:endParaRPr dirty="0"/>
          </a:p>
          <a:p>
            <a:pPr marL="0" lvl="0" indent="0" algn="l" rtl="0">
              <a:spcBef>
                <a:spcPts val="1200"/>
              </a:spcBef>
              <a:spcAft>
                <a:spcPts val="0"/>
              </a:spcAft>
              <a:buClr>
                <a:srgbClr val="003056"/>
              </a:buClr>
              <a:buSzPts val="1400"/>
              <a:buNone/>
            </a:pPr>
            <a:r>
              <a:rPr lang="fr-FR" dirty="0"/>
              <a:t>Una </a:t>
            </a:r>
            <a:r>
              <a:rPr lang="fr-FR" dirty="0" err="1"/>
              <a:t>solución</a:t>
            </a:r>
            <a:r>
              <a:rPr lang="fr-FR" dirty="0"/>
              <a:t> “</a:t>
            </a:r>
            <a:r>
              <a:rPr lang="fr-FR" dirty="0" err="1"/>
              <a:t>CIPable</a:t>
            </a:r>
            <a:r>
              <a:rPr lang="fr-FR" dirty="0"/>
              <a:t>” con </a:t>
            </a:r>
            <a:r>
              <a:rPr lang="fr-FR" dirty="0" err="1"/>
              <a:t>tolva</a:t>
            </a:r>
            <a:r>
              <a:rPr lang="fr-FR" dirty="0"/>
              <a:t> de </a:t>
            </a:r>
            <a:r>
              <a:rPr lang="fr-FR" dirty="0" err="1"/>
              <a:t>carga</a:t>
            </a:r>
            <a:r>
              <a:rPr lang="fr-FR" dirty="0"/>
              <a:t> para </a:t>
            </a:r>
            <a:r>
              <a:rPr lang="fr-FR" dirty="0" err="1"/>
              <a:t>aplicaciones</a:t>
            </a:r>
            <a:r>
              <a:rPr lang="fr-FR" dirty="0"/>
              <a:t> </a:t>
            </a:r>
            <a:r>
              <a:rPr lang="fr-FR" dirty="0" err="1"/>
              <a:t>semi-industriales</a:t>
            </a:r>
            <a:r>
              <a:rPr lang="fr-FR" dirty="0"/>
              <a:t> o </a:t>
            </a:r>
            <a:r>
              <a:rPr lang="fr-FR" dirty="0" err="1"/>
              <a:t>artesanales</a:t>
            </a:r>
            <a:r>
              <a:rPr lang="fr-FR" dirty="0"/>
              <a:t>.</a:t>
            </a:r>
            <a:endParaRPr sz="1600" b="0" dirty="0"/>
          </a:p>
        </p:txBody>
      </p:sp>
      <p:pic>
        <p:nvPicPr>
          <p:cNvPr id="642761" name="Google Shape;642761;p36"/>
          <p:cNvPicPr preferRelativeResize="0"/>
          <p:nvPr/>
        </p:nvPicPr>
        <p:blipFill rotWithShape="1">
          <a:blip r:embed="rId4">
            <a:alphaModFix/>
          </a:blip>
          <a:srcRect l="34365" t="25144"/>
          <a:stretch/>
        </p:blipFill>
        <p:spPr>
          <a:xfrm>
            <a:off x="418426" y="5028270"/>
            <a:ext cx="872124" cy="270947"/>
          </a:xfrm>
          <a:prstGeom prst="rect">
            <a:avLst/>
          </a:prstGeom>
          <a:noFill/>
          <a:ln>
            <a:noFill/>
          </a:ln>
        </p:spPr>
      </p:pic>
      <p:sp>
        <p:nvSpPr>
          <p:cNvPr id="642762" name="Google Shape;642762;p36"/>
          <p:cNvSpPr/>
          <p:nvPr/>
        </p:nvSpPr>
        <p:spPr>
          <a:xfrm>
            <a:off x="3683056" y="5145348"/>
            <a:ext cx="3825300" cy="30773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dirty="0" err="1" smtClean="0">
                <a:solidFill>
                  <a:srgbClr val="7F7F7F"/>
                </a:solidFill>
                <a:latin typeface="Arial"/>
                <a:ea typeface="Arial"/>
                <a:cs typeface="Arial"/>
                <a:sym typeface="Arial"/>
              </a:rPr>
              <a:t>Dosaje</a:t>
            </a:r>
            <a:r>
              <a:rPr lang="fr-FR" sz="1400" dirty="0" smtClean="0">
                <a:solidFill>
                  <a:srgbClr val="7F7F7F"/>
                </a:solidFill>
                <a:latin typeface="Arial"/>
                <a:ea typeface="Arial"/>
                <a:cs typeface="Arial"/>
                <a:sym typeface="Arial"/>
              </a:rPr>
              <a:t> de </a:t>
            </a:r>
            <a:r>
              <a:rPr lang="fr-FR" sz="1400" dirty="0" err="1" smtClean="0">
                <a:solidFill>
                  <a:srgbClr val="7F7F7F"/>
                </a:solidFill>
                <a:latin typeface="Arial"/>
                <a:ea typeface="Arial"/>
                <a:cs typeface="Arial"/>
                <a:sym typeface="Arial"/>
              </a:rPr>
              <a:t>productos</a:t>
            </a:r>
            <a:r>
              <a:rPr lang="fr-FR" sz="1400" dirty="0" smtClean="0">
                <a:solidFill>
                  <a:srgbClr val="7F7F7F"/>
                </a:solidFill>
                <a:latin typeface="Arial"/>
                <a:ea typeface="Arial"/>
                <a:cs typeface="Arial"/>
                <a:sym typeface="Arial"/>
              </a:rPr>
              <a:t> </a:t>
            </a:r>
            <a:r>
              <a:rPr lang="fr-FR" sz="1400" dirty="0" err="1" smtClean="0">
                <a:solidFill>
                  <a:srgbClr val="7F7F7F"/>
                </a:solidFill>
                <a:latin typeface="Arial"/>
                <a:ea typeface="Arial"/>
                <a:cs typeface="Arial"/>
                <a:sym typeface="Arial"/>
              </a:rPr>
              <a:t>heterogeneos</a:t>
            </a:r>
            <a:r>
              <a:rPr lang="fr-FR" sz="1400" dirty="0" smtClean="0">
                <a:solidFill>
                  <a:srgbClr val="7F7F7F"/>
                </a:solidFill>
                <a:latin typeface="Arial"/>
                <a:ea typeface="Arial"/>
                <a:cs typeface="Arial"/>
                <a:sym typeface="Arial"/>
              </a:rPr>
              <a:t> </a:t>
            </a:r>
            <a:endParaRPr sz="1400" dirty="0">
              <a:solidFill>
                <a:srgbClr val="7F7F7F"/>
              </a:solidFill>
              <a:latin typeface="Arial"/>
              <a:ea typeface="Arial"/>
              <a:cs typeface="Arial"/>
              <a:sym typeface="Arial"/>
            </a:endParaRPr>
          </a:p>
        </p:txBody>
      </p:sp>
      <p:pic>
        <p:nvPicPr>
          <p:cNvPr id="9" name="Google Shape;642768;p37"/>
          <p:cNvPicPr preferRelativeResize="0"/>
          <p:nvPr/>
        </p:nvPicPr>
        <p:blipFill rotWithShape="1">
          <a:blip r:embed="rId5">
            <a:alphaModFix/>
          </a:blip>
          <a:srcRect/>
          <a:stretch/>
        </p:blipFill>
        <p:spPr>
          <a:xfrm>
            <a:off x="4256904" y="1981585"/>
            <a:ext cx="2066665" cy="29362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62"/>
                                        </p:tgtEl>
                                        <p:attrNameLst>
                                          <p:attrName>style.visibility</p:attrName>
                                        </p:attrNameLst>
                                      </p:cBhvr>
                                      <p:to>
                                        <p:strVal val="visible"/>
                                      </p:to>
                                    </p:set>
                                    <p:animEffect transition="in" filter="fade">
                                      <p:cBhvr>
                                        <p:cTn id="7" dur="500"/>
                                        <p:tgtEl>
                                          <p:spTgt spid="642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2587"/>
        <p:cNvGrpSpPr/>
        <p:nvPr/>
      </p:nvGrpSpPr>
      <p:grpSpPr>
        <a:xfrm>
          <a:off x="0" y="0"/>
          <a:ext cx="0" cy="0"/>
          <a:chOff x="0" y="0"/>
          <a:chExt cx="0" cy="0"/>
        </a:xfrm>
      </p:grpSpPr>
      <p:sp>
        <p:nvSpPr>
          <p:cNvPr id="642588" name="Google Shape;642588;p21"/>
          <p:cNvSpPr txBox="1">
            <a:spLocks noGrp="1"/>
          </p:cNvSpPr>
          <p:nvPr>
            <p:ph type="body" idx="1"/>
          </p:nvPr>
        </p:nvSpPr>
        <p:spPr>
          <a:xfrm>
            <a:off x="292918" y="971355"/>
            <a:ext cx="85509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a:t>Conjetura de la Industria</a:t>
            </a:r>
            <a:endParaRPr/>
          </a:p>
          <a:p>
            <a:pPr marL="182880" lvl="0" indent="-182880" algn="l" rtl="0">
              <a:spcBef>
                <a:spcPts val="1200"/>
              </a:spcBef>
              <a:spcAft>
                <a:spcPts val="0"/>
              </a:spcAft>
              <a:buClr>
                <a:srgbClr val="003056"/>
              </a:buClr>
              <a:buSzPts val="1600"/>
              <a:buFont typeface="Noto Sans Symbols"/>
              <a:buChar char="▪"/>
            </a:pPr>
            <a:r>
              <a:rPr lang="fr-FR" sz="1600"/>
              <a:t>Producción</a:t>
            </a:r>
            <a:endParaRPr/>
          </a:p>
          <a:p>
            <a:pPr marL="182880" lvl="1" indent="0" algn="l" rtl="0">
              <a:lnSpc>
                <a:spcPct val="107142"/>
              </a:lnSpc>
              <a:spcBef>
                <a:spcPts val="1000"/>
              </a:spcBef>
              <a:spcAft>
                <a:spcPts val="0"/>
              </a:spcAft>
              <a:buClr>
                <a:srgbClr val="87888A"/>
              </a:buClr>
              <a:buSzPts val="1400"/>
              <a:buNone/>
            </a:pPr>
            <a:r>
              <a:rPr lang="fr-FR" sz="1400"/>
              <a:t>Calidad</a:t>
            </a:r>
            <a:endParaRPr/>
          </a:p>
          <a:p>
            <a:pPr marL="182880" lvl="1" indent="0" algn="l" rtl="0">
              <a:lnSpc>
                <a:spcPct val="107142"/>
              </a:lnSpc>
              <a:spcBef>
                <a:spcPts val="600"/>
              </a:spcBef>
              <a:spcAft>
                <a:spcPts val="0"/>
              </a:spcAft>
              <a:buClr>
                <a:srgbClr val="87888A"/>
              </a:buClr>
              <a:buSzPts val="1400"/>
              <a:buNone/>
            </a:pPr>
            <a:r>
              <a:rPr lang="fr-FR" sz="1400"/>
              <a:t>Salud</a:t>
            </a:r>
            <a:endParaRPr/>
          </a:p>
          <a:p>
            <a:pPr marL="182880" lvl="1" indent="0" algn="l" rtl="0">
              <a:lnSpc>
                <a:spcPct val="107142"/>
              </a:lnSpc>
              <a:spcBef>
                <a:spcPts val="600"/>
              </a:spcBef>
              <a:spcAft>
                <a:spcPts val="0"/>
              </a:spcAft>
              <a:buClr>
                <a:srgbClr val="87888A"/>
              </a:buClr>
              <a:buSzPts val="1400"/>
              <a:buNone/>
            </a:pPr>
            <a:r>
              <a:rPr lang="fr-FR" sz="1400"/>
              <a:t>Confianza</a:t>
            </a:r>
            <a:endParaRPr/>
          </a:p>
          <a:p>
            <a:pPr marL="182880" lvl="1" indent="0" algn="l" rtl="0">
              <a:lnSpc>
                <a:spcPct val="107142"/>
              </a:lnSpc>
              <a:spcBef>
                <a:spcPts val="600"/>
              </a:spcBef>
              <a:spcAft>
                <a:spcPts val="0"/>
              </a:spcAft>
              <a:buClr>
                <a:srgbClr val="87888A"/>
              </a:buClr>
              <a:buSzPts val="1400"/>
              <a:buNone/>
            </a:pPr>
            <a:r>
              <a:rPr lang="fr-FR" sz="1400"/>
              <a:t>Versatilidad</a:t>
            </a:r>
            <a:endParaRPr/>
          </a:p>
          <a:p>
            <a:pPr marL="182880" lvl="1" indent="0" algn="l" rtl="0">
              <a:lnSpc>
                <a:spcPct val="107142"/>
              </a:lnSpc>
              <a:spcBef>
                <a:spcPts val="600"/>
              </a:spcBef>
              <a:spcAft>
                <a:spcPts val="0"/>
              </a:spcAft>
              <a:buClr>
                <a:srgbClr val="87888A"/>
              </a:buClr>
              <a:buSzPts val="1400"/>
              <a:buNone/>
            </a:pPr>
            <a:r>
              <a:rPr lang="fr-FR" sz="1400"/>
              <a:t>Reducción de desperdicios</a:t>
            </a:r>
            <a:endParaRPr/>
          </a:p>
          <a:p>
            <a:pPr marL="182880" lvl="1" indent="0" algn="l" rtl="0">
              <a:lnSpc>
                <a:spcPct val="107142"/>
              </a:lnSpc>
              <a:spcBef>
                <a:spcPts val="600"/>
              </a:spcBef>
              <a:spcAft>
                <a:spcPts val="0"/>
              </a:spcAft>
              <a:buClr>
                <a:srgbClr val="87888A"/>
              </a:buClr>
              <a:buSzPts val="1400"/>
              <a:buNone/>
            </a:pPr>
            <a:r>
              <a:rPr lang="fr-FR" sz="1400"/>
              <a:t>Mantenimiento </a:t>
            </a:r>
            <a:endParaRPr/>
          </a:p>
          <a:p>
            <a:pPr marL="182880" lvl="0" indent="-182880" algn="l" rtl="0">
              <a:spcBef>
                <a:spcPts val="800"/>
              </a:spcBef>
              <a:spcAft>
                <a:spcPts val="0"/>
              </a:spcAft>
              <a:buClr>
                <a:srgbClr val="003056"/>
              </a:buClr>
              <a:buSzPts val="1600"/>
              <a:buFont typeface="Noto Sans Symbols"/>
              <a:buChar char="▪"/>
            </a:pPr>
            <a:r>
              <a:rPr lang="fr-FR" sz="1600"/>
              <a:t>Aplicaciones</a:t>
            </a:r>
            <a:endParaRPr sz="1600"/>
          </a:p>
          <a:p>
            <a:pPr marL="182880" lvl="1" indent="0" algn="l" rtl="0">
              <a:lnSpc>
                <a:spcPct val="107142"/>
              </a:lnSpc>
              <a:spcBef>
                <a:spcPts val="1000"/>
              </a:spcBef>
              <a:spcAft>
                <a:spcPts val="0"/>
              </a:spcAft>
              <a:buClr>
                <a:srgbClr val="87888A"/>
              </a:buClr>
              <a:buSzPts val="1400"/>
              <a:buNone/>
            </a:pPr>
            <a:endParaRPr sz="1400"/>
          </a:p>
        </p:txBody>
      </p:sp>
      <p:sp>
        <p:nvSpPr>
          <p:cNvPr id="642589" name="Google Shape;642589;p21"/>
          <p:cNvSpPr txBox="1">
            <a:spLocks noGrp="1"/>
          </p:cNvSpPr>
          <p:nvPr>
            <p:ph type="body" idx="2"/>
          </p:nvPr>
        </p:nvSpPr>
        <p:spPr>
          <a:xfrm>
            <a:off x="292918" y="233281"/>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Tópicos Cubiertos</a:t>
            </a:r>
            <a:endParaRPr/>
          </a:p>
        </p:txBody>
      </p:sp>
      <p:sp>
        <p:nvSpPr>
          <p:cNvPr id="642590" name="Google Shape;642590;p21"/>
          <p:cNvSpPr txBox="1">
            <a:spLocks noGrp="1"/>
          </p:cNvSpPr>
          <p:nvPr>
            <p:ph type="sldNum" idx="12"/>
          </p:nvPr>
        </p:nvSpPr>
        <p:spPr>
          <a:xfrm>
            <a:off x="1728635" y="6186375"/>
            <a:ext cx="6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589">
                                            <p:txEl>
                                              <p:pRg st="0" end="0"/>
                                            </p:txEl>
                                          </p:spTgt>
                                        </p:tgtEl>
                                        <p:attrNameLst>
                                          <p:attrName>style.visibility</p:attrName>
                                        </p:attrNameLst>
                                      </p:cBhvr>
                                      <p:to>
                                        <p:strVal val="visible"/>
                                      </p:to>
                                    </p:set>
                                    <p:animEffect transition="in" filter="fade">
                                      <p:cBhvr>
                                        <p:cTn id="7" dur="500"/>
                                        <p:tgtEl>
                                          <p:spTgt spid="642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588">
                                            <p:txEl>
                                              <p:pRg st="0" end="0"/>
                                            </p:txEl>
                                          </p:spTgt>
                                        </p:tgtEl>
                                        <p:attrNameLst>
                                          <p:attrName>style.visibility</p:attrName>
                                        </p:attrNameLst>
                                      </p:cBhvr>
                                      <p:to>
                                        <p:strVal val="visible"/>
                                      </p:to>
                                    </p:set>
                                    <p:animEffect transition="in" filter="fade">
                                      <p:cBhvr>
                                        <p:cTn id="12" dur="500"/>
                                        <p:tgtEl>
                                          <p:spTgt spid="642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588">
                                            <p:txEl>
                                              <p:pRg st="1" end="1"/>
                                            </p:txEl>
                                          </p:spTgt>
                                        </p:tgtEl>
                                        <p:attrNameLst>
                                          <p:attrName>style.visibility</p:attrName>
                                        </p:attrNameLst>
                                      </p:cBhvr>
                                      <p:to>
                                        <p:strVal val="visible"/>
                                      </p:to>
                                    </p:set>
                                    <p:animEffect transition="in" filter="fade">
                                      <p:cBhvr>
                                        <p:cTn id="17" dur="500"/>
                                        <p:tgtEl>
                                          <p:spTgt spid="642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588">
                                            <p:txEl>
                                              <p:pRg st="2" end="2"/>
                                            </p:txEl>
                                          </p:spTgt>
                                        </p:tgtEl>
                                        <p:attrNameLst>
                                          <p:attrName>style.visibility</p:attrName>
                                        </p:attrNameLst>
                                      </p:cBhvr>
                                      <p:to>
                                        <p:strVal val="visible"/>
                                      </p:to>
                                    </p:set>
                                    <p:animEffect transition="in" filter="fade">
                                      <p:cBhvr>
                                        <p:cTn id="22" dur="500"/>
                                        <p:tgtEl>
                                          <p:spTgt spid="64258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588">
                                            <p:txEl>
                                              <p:pRg st="3" end="3"/>
                                            </p:txEl>
                                          </p:spTgt>
                                        </p:tgtEl>
                                        <p:attrNameLst>
                                          <p:attrName>style.visibility</p:attrName>
                                        </p:attrNameLst>
                                      </p:cBhvr>
                                      <p:to>
                                        <p:strVal val="visible"/>
                                      </p:to>
                                    </p:set>
                                    <p:animEffect transition="in" filter="fade">
                                      <p:cBhvr>
                                        <p:cTn id="27" dur="500"/>
                                        <p:tgtEl>
                                          <p:spTgt spid="642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2588">
                                            <p:txEl>
                                              <p:pRg st="4" end="4"/>
                                            </p:txEl>
                                          </p:spTgt>
                                        </p:tgtEl>
                                        <p:attrNameLst>
                                          <p:attrName>style.visibility</p:attrName>
                                        </p:attrNameLst>
                                      </p:cBhvr>
                                      <p:to>
                                        <p:strVal val="visible"/>
                                      </p:to>
                                    </p:set>
                                    <p:animEffect transition="in" filter="fade">
                                      <p:cBhvr>
                                        <p:cTn id="32" dur="500"/>
                                        <p:tgtEl>
                                          <p:spTgt spid="642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2588">
                                            <p:txEl>
                                              <p:pRg st="5" end="5"/>
                                            </p:txEl>
                                          </p:spTgt>
                                        </p:tgtEl>
                                        <p:attrNameLst>
                                          <p:attrName>style.visibility</p:attrName>
                                        </p:attrNameLst>
                                      </p:cBhvr>
                                      <p:to>
                                        <p:strVal val="visible"/>
                                      </p:to>
                                    </p:set>
                                    <p:animEffect transition="in" filter="fade">
                                      <p:cBhvr>
                                        <p:cTn id="37" dur="500"/>
                                        <p:tgtEl>
                                          <p:spTgt spid="64258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2588">
                                            <p:txEl>
                                              <p:pRg st="6" end="6"/>
                                            </p:txEl>
                                          </p:spTgt>
                                        </p:tgtEl>
                                        <p:attrNameLst>
                                          <p:attrName>style.visibility</p:attrName>
                                        </p:attrNameLst>
                                      </p:cBhvr>
                                      <p:to>
                                        <p:strVal val="visible"/>
                                      </p:to>
                                    </p:set>
                                    <p:animEffect transition="in" filter="fade">
                                      <p:cBhvr>
                                        <p:cTn id="42" dur="500"/>
                                        <p:tgtEl>
                                          <p:spTgt spid="64258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2588">
                                            <p:txEl>
                                              <p:pRg st="7" end="7"/>
                                            </p:txEl>
                                          </p:spTgt>
                                        </p:tgtEl>
                                        <p:attrNameLst>
                                          <p:attrName>style.visibility</p:attrName>
                                        </p:attrNameLst>
                                      </p:cBhvr>
                                      <p:to>
                                        <p:strVal val="visible"/>
                                      </p:to>
                                    </p:set>
                                    <p:animEffect transition="in" filter="fade">
                                      <p:cBhvr>
                                        <p:cTn id="47" dur="500"/>
                                        <p:tgtEl>
                                          <p:spTgt spid="64258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2588">
                                            <p:txEl>
                                              <p:pRg st="8" end="8"/>
                                            </p:txEl>
                                          </p:spTgt>
                                        </p:tgtEl>
                                        <p:attrNameLst>
                                          <p:attrName>style.visibility</p:attrName>
                                        </p:attrNameLst>
                                      </p:cBhvr>
                                      <p:to>
                                        <p:strVal val="visible"/>
                                      </p:to>
                                    </p:set>
                                    <p:animEffect transition="in" filter="fade">
                                      <p:cBhvr>
                                        <p:cTn id="52" dur="500"/>
                                        <p:tgtEl>
                                          <p:spTgt spid="64258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2588">
                                            <p:txEl>
                                              <p:pRg st="9" end="9"/>
                                            </p:txEl>
                                          </p:spTgt>
                                        </p:tgtEl>
                                        <p:attrNameLst>
                                          <p:attrName>style.visibility</p:attrName>
                                        </p:attrNameLst>
                                      </p:cBhvr>
                                      <p:to>
                                        <p:strVal val="visible"/>
                                      </p:to>
                                    </p:set>
                                    <p:animEffect transition="in" filter="fade">
                                      <p:cBhvr>
                                        <p:cTn id="57" dur="500"/>
                                        <p:tgtEl>
                                          <p:spTgt spid="64258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2778"/>
        <p:cNvGrpSpPr/>
        <p:nvPr/>
      </p:nvGrpSpPr>
      <p:grpSpPr>
        <a:xfrm>
          <a:off x="0" y="0"/>
          <a:ext cx="0" cy="0"/>
          <a:chOff x="0" y="0"/>
          <a:chExt cx="0" cy="0"/>
        </a:xfrm>
      </p:grpSpPr>
      <p:pic>
        <p:nvPicPr>
          <p:cNvPr id="642779" name="Google Shape;642779;p38"/>
          <p:cNvPicPr preferRelativeResize="0"/>
          <p:nvPr/>
        </p:nvPicPr>
        <p:blipFill rotWithShape="1">
          <a:blip r:embed="rId3">
            <a:alphaModFix/>
          </a:blip>
          <a:srcRect/>
          <a:stretch/>
        </p:blipFill>
        <p:spPr>
          <a:xfrm>
            <a:off x="711630" y="1626091"/>
            <a:ext cx="2732352" cy="3712827"/>
          </a:xfrm>
          <a:prstGeom prst="rect">
            <a:avLst/>
          </a:prstGeom>
          <a:noFill/>
          <a:ln>
            <a:noFill/>
          </a:ln>
        </p:spPr>
      </p:pic>
      <p:sp>
        <p:nvSpPr>
          <p:cNvPr id="642780" name="Google Shape;642780;p38"/>
          <p:cNvSpPr txBox="1">
            <a:spLocks noGrp="1"/>
          </p:cNvSpPr>
          <p:nvPr>
            <p:ph type="body" idx="2"/>
          </p:nvPr>
        </p:nvSpPr>
        <p:spPr>
          <a:xfrm>
            <a:off x="330344" y="254382"/>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INYECCIÓN Y DOSIFICACIÓN </a:t>
            </a:r>
            <a:endParaRPr/>
          </a:p>
        </p:txBody>
      </p:sp>
      <p:sp>
        <p:nvSpPr>
          <p:cNvPr id="642781" name="Google Shape;642781;p38"/>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20</a:t>
            </a:fld>
            <a:endParaRPr/>
          </a:p>
        </p:txBody>
      </p:sp>
      <p:sp>
        <p:nvSpPr>
          <p:cNvPr id="642782" name="Google Shape;642782;p38"/>
          <p:cNvSpPr txBox="1">
            <a:spLocks noGrp="1"/>
          </p:cNvSpPr>
          <p:nvPr>
            <p:ph type="body" idx="1"/>
          </p:nvPr>
        </p:nvSpPr>
        <p:spPr>
          <a:xfrm>
            <a:off x="330343" y="902082"/>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ADDITIVE STATION</a:t>
            </a:r>
            <a:endParaRPr/>
          </a:p>
          <a:p>
            <a:pPr marL="0" lvl="0" indent="0" algn="l" rtl="0">
              <a:spcBef>
                <a:spcPts val="1200"/>
              </a:spcBef>
              <a:spcAft>
                <a:spcPts val="0"/>
              </a:spcAft>
              <a:buClr>
                <a:srgbClr val="003056"/>
              </a:buClr>
              <a:buSzPts val="1400"/>
              <a:buNone/>
            </a:pPr>
            <a:r>
              <a:rPr lang="fr-FR"/>
              <a:t>La solución compacta para inyectar pequeñas dosis de líquidos.</a:t>
            </a:r>
            <a:endParaRPr sz="1600" b="0"/>
          </a:p>
        </p:txBody>
      </p:sp>
      <p:sp>
        <p:nvSpPr>
          <p:cNvPr id="642783" name="Google Shape;642783;p38"/>
          <p:cNvSpPr/>
          <p:nvPr/>
        </p:nvSpPr>
        <p:spPr>
          <a:xfrm>
            <a:off x="4294641" y="2953627"/>
            <a:ext cx="3825300" cy="1385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b="1" dirty="0">
                <a:solidFill>
                  <a:srgbClr val="7F7F7F"/>
                </a:solidFill>
                <a:latin typeface="Arial"/>
                <a:ea typeface="Arial"/>
                <a:cs typeface="Arial"/>
                <a:sym typeface="Arial"/>
              </a:rPr>
              <a:t>The PCM Additive Station </a:t>
            </a:r>
            <a:r>
              <a:rPr lang="fr-FR" sz="1400" dirty="0" err="1">
                <a:solidFill>
                  <a:srgbClr val="7F7F7F"/>
                </a:solidFill>
                <a:latin typeface="Arial"/>
                <a:ea typeface="Arial"/>
                <a:cs typeface="Arial"/>
                <a:sym typeface="Arial"/>
              </a:rPr>
              <a:t>is</a:t>
            </a:r>
            <a:r>
              <a:rPr lang="fr-FR" sz="1400" dirty="0">
                <a:solidFill>
                  <a:srgbClr val="7F7F7F"/>
                </a:solidFill>
                <a:latin typeface="Arial"/>
                <a:ea typeface="Arial"/>
                <a:cs typeface="Arial"/>
                <a:sym typeface="Arial"/>
              </a:rPr>
              <a:t> a </a:t>
            </a:r>
            <a:r>
              <a:rPr lang="fr-FR" sz="1400" dirty="0" err="1">
                <a:solidFill>
                  <a:srgbClr val="7F7F7F"/>
                </a:solidFill>
                <a:latin typeface="Arial"/>
                <a:ea typeface="Arial"/>
                <a:cs typeface="Arial"/>
                <a:sym typeface="Arial"/>
              </a:rPr>
              <a:t>pumping</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equipment</a:t>
            </a:r>
            <a:r>
              <a:rPr lang="fr-FR" sz="1400" dirty="0">
                <a:solidFill>
                  <a:srgbClr val="7F7F7F"/>
                </a:solidFill>
                <a:latin typeface="Arial"/>
                <a:ea typeface="Arial"/>
                <a:cs typeface="Arial"/>
                <a:sym typeface="Arial"/>
              </a:rPr>
              <a:t> of </a:t>
            </a:r>
            <a:r>
              <a:rPr lang="fr-FR" sz="1400" b="1" dirty="0">
                <a:solidFill>
                  <a:srgbClr val="7F7F7F"/>
                </a:solidFill>
                <a:latin typeface="Arial"/>
                <a:ea typeface="Arial"/>
                <a:cs typeface="Arial"/>
                <a:sym typeface="Arial"/>
              </a:rPr>
              <a:t>single or multi-</a:t>
            </a:r>
            <a:r>
              <a:rPr lang="fr-FR" sz="1400" b="1" dirty="0" err="1">
                <a:solidFill>
                  <a:srgbClr val="7F7F7F"/>
                </a:solidFill>
                <a:latin typeface="Arial"/>
                <a:ea typeface="Arial"/>
                <a:cs typeface="Arial"/>
                <a:sym typeface="Arial"/>
              </a:rPr>
              <a:t>flavours</a:t>
            </a:r>
            <a:r>
              <a:rPr lang="fr-FR" sz="1400" b="1" dirty="0">
                <a:solidFill>
                  <a:srgbClr val="7F7F7F"/>
                </a:solidFill>
                <a:latin typeface="Arial"/>
                <a:ea typeface="Arial"/>
                <a:cs typeface="Arial"/>
                <a:sym typeface="Arial"/>
              </a:rPr>
              <a:t> or </a:t>
            </a:r>
            <a:r>
              <a:rPr lang="fr-FR" sz="1400" b="1" dirty="0" err="1">
                <a:solidFill>
                  <a:srgbClr val="7F7F7F"/>
                </a:solidFill>
                <a:latin typeface="Arial"/>
                <a:ea typeface="Arial"/>
                <a:cs typeface="Arial"/>
                <a:sym typeface="Arial"/>
              </a:rPr>
              <a:t>liquid</a:t>
            </a:r>
            <a:r>
              <a:rPr lang="fr-FR" sz="1400" b="1" dirty="0">
                <a:solidFill>
                  <a:srgbClr val="7F7F7F"/>
                </a:solidFill>
                <a:latin typeface="Arial"/>
                <a:ea typeface="Arial"/>
                <a:cs typeface="Arial"/>
                <a:sym typeface="Arial"/>
              </a:rPr>
              <a:t> additives</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with</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drum</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suction</a:t>
            </a:r>
            <a:r>
              <a:rPr lang="fr-FR" sz="1400" dirty="0">
                <a:solidFill>
                  <a:srgbClr val="7F7F7F"/>
                </a:solidFill>
                <a:latin typeface="Arial"/>
                <a:ea typeface="Arial"/>
                <a:cs typeface="Arial"/>
                <a:sym typeface="Arial"/>
              </a:rPr>
              <a:t> lance. The </a:t>
            </a:r>
            <a:r>
              <a:rPr lang="fr-FR" sz="1400" dirty="0" err="1">
                <a:solidFill>
                  <a:srgbClr val="7F7F7F"/>
                </a:solidFill>
                <a:latin typeface="Arial"/>
                <a:ea typeface="Arial"/>
                <a:cs typeface="Arial"/>
                <a:sym typeface="Arial"/>
              </a:rPr>
              <a:t>flavour</a:t>
            </a:r>
            <a:r>
              <a:rPr lang="fr-FR" sz="1400" dirty="0">
                <a:solidFill>
                  <a:srgbClr val="7F7F7F"/>
                </a:solidFill>
                <a:latin typeface="Arial"/>
                <a:ea typeface="Arial"/>
                <a:cs typeface="Arial"/>
                <a:sym typeface="Arial"/>
              </a:rPr>
              <a:t> or additive dose </a:t>
            </a:r>
            <a:r>
              <a:rPr lang="fr-FR" sz="1400" dirty="0" err="1">
                <a:solidFill>
                  <a:srgbClr val="7F7F7F"/>
                </a:solidFill>
                <a:latin typeface="Arial"/>
                <a:ea typeface="Arial"/>
                <a:cs typeface="Arial"/>
                <a:sym typeface="Arial"/>
              </a:rPr>
              <a:t>is</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injected</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upstream</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from</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mixing</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step</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into</a:t>
            </a:r>
            <a:r>
              <a:rPr lang="fr-FR" sz="1400" dirty="0">
                <a:solidFill>
                  <a:srgbClr val="7F7F7F"/>
                </a:solidFill>
                <a:latin typeface="Arial"/>
                <a:ea typeface="Arial"/>
                <a:cs typeface="Arial"/>
                <a:sym typeface="Arial"/>
              </a:rPr>
              <a:t> the </a:t>
            </a:r>
            <a:r>
              <a:rPr lang="fr-FR" sz="1400" dirty="0" err="1">
                <a:solidFill>
                  <a:srgbClr val="7F7F7F"/>
                </a:solidFill>
                <a:latin typeface="Arial"/>
                <a:ea typeface="Arial"/>
                <a:cs typeface="Arial"/>
                <a:sym typeface="Arial"/>
              </a:rPr>
              <a:t>transfer</a:t>
            </a:r>
            <a:r>
              <a:rPr lang="fr-FR" sz="1400" dirty="0">
                <a:solidFill>
                  <a:srgbClr val="7F7F7F"/>
                </a:solidFill>
                <a:latin typeface="Arial"/>
                <a:ea typeface="Arial"/>
                <a:cs typeface="Arial"/>
                <a:sym typeface="Arial"/>
              </a:rPr>
              <a:t> </a:t>
            </a:r>
            <a:r>
              <a:rPr lang="fr-FR" sz="1400" dirty="0" err="1">
                <a:solidFill>
                  <a:srgbClr val="7F7F7F"/>
                </a:solidFill>
                <a:latin typeface="Arial"/>
                <a:ea typeface="Arial"/>
                <a:cs typeface="Arial"/>
                <a:sym typeface="Arial"/>
              </a:rPr>
              <a:t>piping</a:t>
            </a:r>
            <a:r>
              <a:rPr lang="fr-FR" sz="1400" dirty="0">
                <a:solidFill>
                  <a:srgbClr val="7F7F7F"/>
                </a:solidFill>
                <a:latin typeface="Arial"/>
                <a:ea typeface="Arial"/>
                <a:cs typeface="Arial"/>
                <a:sym typeface="Arial"/>
              </a:rPr>
              <a:t> of the main </a:t>
            </a:r>
            <a:r>
              <a:rPr lang="fr-FR" sz="1400" dirty="0" err="1">
                <a:solidFill>
                  <a:srgbClr val="7F7F7F"/>
                </a:solidFill>
                <a:latin typeface="Arial"/>
                <a:ea typeface="Arial"/>
                <a:cs typeface="Arial"/>
                <a:sym typeface="Arial"/>
              </a:rPr>
              <a:t>product</a:t>
            </a:r>
            <a:r>
              <a:rPr lang="fr-FR" sz="1400" dirty="0">
                <a:solidFill>
                  <a:srgbClr val="7F7F7F"/>
                </a:solidFill>
                <a:latin typeface="Arial"/>
                <a:ea typeface="Arial"/>
                <a:cs typeface="Arial"/>
                <a:sym typeface="Arial"/>
              </a:rPr>
              <a:t>. </a:t>
            </a:r>
            <a:endParaRPr sz="1400" dirty="0">
              <a:solidFill>
                <a:srgbClr val="7F7F7F"/>
              </a:solidFill>
              <a:latin typeface="Arial"/>
              <a:ea typeface="Arial"/>
              <a:cs typeface="Arial"/>
              <a:sym typeface="Arial"/>
            </a:endParaRPr>
          </a:p>
        </p:txBody>
      </p:sp>
      <p:pic>
        <p:nvPicPr>
          <p:cNvPr id="642784" name="Google Shape;642784;p38"/>
          <p:cNvPicPr preferRelativeResize="0"/>
          <p:nvPr/>
        </p:nvPicPr>
        <p:blipFill rotWithShape="1">
          <a:blip r:embed="rId4">
            <a:alphaModFix/>
          </a:blip>
          <a:srcRect/>
          <a:stretch/>
        </p:blipFill>
        <p:spPr>
          <a:xfrm>
            <a:off x="375727" y="5068924"/>
            <a:ext cx="1328738" cy="36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83"/>
                                        </p:tgtEl>
                                        <p:attrNameLst>
                                          <p:attrName>style.visibility</p:attrName>
                                        </p:attrNameLst>
                                      </p:cBhvr>
                                      <p:to>
                                        <p:strVal val="visible"/>
                                      </p:to>
                                    </p:set>
                                    <p:animEffect transition="in" filter="fade">
                                      <p:cBhvr>
                                        <p:cTn id="7" dur="500"/>
                                        <p:tgtEl>
                                          <p:spTgt spid="64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2789"/>
        <p:cNvGrpSpPr/>
        <p:nvPr/>
      </p:nvGrpSpPr>
      <p:grpSpPr>
        <a:xfrm>
          <a:off x="0" y="0"/>
          <a:ext cx="0" cy="0"/>
          <a:chOff x="0" y="0"/>
          <a:chExt cx="0" cy="0"/>
        </a:xfrm>
      </p:grpSpPr>
      <p:sp>
        <p:nvSpPr>
          <p:cNvPr id="642790" name="Google Shape;642790;p39"/>
          <p:cNvSpPr txBox="1">
            <a:spLocks noGrp="1"/>
          </p:cNvSpPr>
          <p:nvPr>
            <p:ph type="body" idx="2"/>
          </p:nvPr>
        </p:nvSpPr>
        <p:spPr>
          <a:xfrm>
            <a:off x="128073" y="629615"/>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DOSAJE</a:t>
            </a:r>
            <a:endParaRPr/>
          </a:p>
        </p:txBody>
      </p:sp>
      <p:sp>
        <p:nvSpPr>
          <p:cNvPr id="642791" name="Google Shape;642791;p39"/>
          <p:cNvSpPr txBox="1">
            <a:spLocks noGrp="1"/>
          </p:cNvSpPr>
          <p:nvPr>
            <p:ph type="sldNum" idx="12"/>
          </p:nvPr>
        </p:nvSpPr>
        <p:spPr>
          <a:xfrm>
            <a:off x="83747" y="586272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21</a:t>
            </a:fld>
            <a:endParaRPr/>
          </a:p>
        </p:txBody>
      </p:sp>
      <p:sp>
        <p:nvSpPr>
          <p:cNvPr id="642792" name="Google Shape;642792;p39"/>
          <p:cNvSpPr txBox="1">
            <a:spLocks noGrp="1"/>
          </p:cNvSpPr>
          <p:nvPr>
            <p:ph type="body" idx="1"/>
          </p:nvPr>
        </p:nvSpPr>
        <p:spPr>
          <a:xfrm>
            <a:off x="128072" y="1277315"/>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b="0"/>
              <a:t>Control de una dosificación precisa y limpia</a:t>
            </a:r>
            <a:endParaRPr b="0"/>
          </a:p>
        </p:txBody>
      </p:sp>
      <p:sp>
        <p:nvSpPr>
          <p:cNvPr id="642793" name="Google Shape;642793;p39"/>
          <p:cNvSpPr/>
          <p:nvPr/>
        </p:nvSpPr>
        <p:spPr>
          <a:xfrm>
            <a:off x="1481325" y="4655287"/>
            <a:ext cx="45720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1400"/>
              <a:buFont typeface="Arial"/>
              <a:buChar char="•"/>
            </a:pPr>
            <a:r>
              <a:rPr lang="fr-FR" sz="1400">
                <a:solidFill>
                  <a:srgbClr val="7F7F7F"/>
                </a:solidFill>
                <a:latin typeface="Arial"/>
                <a:ea typeface="Arial"/>
                <a:cs typeface="Arial"/>
                <a:sym typeface="Arial"/>
              </a:rPr>
              <a:t>PCM Dosyfill </a:t>
            </a:r>
            <a:endParaRPr/>
          </a:p>
          <a:p>
            <a:pPr marL="285750" marR="0" lvl="0" indent="-285750" algn="l" rtl="0">
              <a:spcBef>
                <a:spcPts val="0"/>
              </a:spcBef>
              <a:spcAft>
                <a:spcPts val="0"/>
              </a:spcAft>
              <a:buClr>
                <a:srgbClr val="7F7F7F"/>
              </a:buClr>
              <a:buSzPts val="1400"/>
              <a:buFont typeface="Arial"/>
              <a:buChar char="•"/>
            </a:pPr>
            <a:r>
              <a:rPr lang="fr-FR" sz="1400">
                <a:solidFill>
                  <a:srgbClr val="7F7F7F"/>
                </a:solidFill>
                <a:latin typeface="Arial"/>
                <a:ea typeface="Arial"/>
                <a:cs typeface="Arial"/>
                <a:sym typeface="Arial"/>
              </a:rPr>
              <a:t>PCM Additivefill </a:t>
            </a:r>
            <a:endParaRPr sz="1400" b="1">
              <a:solidFill>
                <a:srgbClr val="7F7F7F"/>
              </a:solidFill>
              <a:latin typeface="Arial"/>
              <a:ea typeface="Arial"/>
              <a:cs typeface="Arial"/>
              <a:sym typeface="Arial"/>
            </a:endParaRPr>
          </a:p>
        </p:txBody>
      </p:sp>
      <p:pic>
        <p:nvPicPr>
          <p:cNvPr id="642794" name="Google Shape;642794;p39"/>
          <p:cNvPicPr preferRelativeResize="0"/>
          <p:nvPr/>
        </p:nvPicPr>
        <p:blipFill rotWithShape="1">
          <a:blip r:embed="rId3">
            <a:alphaModFix/>
          </a:blip>
          <a:srcRect/>
          <a:stretch/>
        </p:blipFill>
        <p:spPr>
          <a:xfrm>
            <a:off x="0" y="1600200"/>
            <a:ext cx="7200799" cy="26707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793">
                                            <p:txEl>
                                              <p:pRg st="0" end="0"/>
                                            </p:txEl>
                                          </p:spTgt>
                                        </p:tgtEl>
                                        <p:attrNameLst>
                                          <p:attrName>style.visibility</p:attrName>
                                        </p:attrNameLst>
                                      </p:cBhvr>
                                      <p:to>
                                        <p:strVal val="visible"/>
                                      </p:to>
                                    </p:set>
                                    <p:animEffect transition="in" filter="fade">
                                      <p:cBhvr>
                                        <p:cTn id="7" dur="500"/>
                                        <p:tgtEl>
                                          <p:spTgt spid="6427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793">
                                            <p:txEl>
                                              <p:pRg st="1" end="1"/>
                                            </p:txEl>
                                          </p:spTgt>
                                        </p:tgtEl>
                                        <p:attrNameLst>
                                          <p:attrName>style.visibility</p:attrName>
                                        </p:attrNameLst>
                                      </p:cBhvr>
                                      <p:to>
                                        <p:strVal val="visible"/>
                                      </p:to>
                                    </p:set>
                                    <p:animEffect transition="in" filter="fade">
                                      <p:cBhvr>
                                        <p:cTn id="12" dur="500"/>
                                        <p:tgtEl>
                                          <p:spTgt spid="6427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2799"/>
        <p:cNvGrpSpPr/>
        <p:nvPr/>
      </p:nvGrpSpPr>
      <p:grpSpPr>
        <a:xfrm>
          <a:off x="0" y="0"/>
          <a:ext cx="0" cy="0"/>
          <a:chOff x="0" y="0"/>
          <a:chExt cx="0" cy="0"/>
        </a:xfrm>
      </p:grpSpPr>
      <p:sp>
        <p:nvSpPr>
          <p:cNvPr id="642800" name="Google Shape;642800;p40"/>
          <p:cNvSpPr txBox="1">
            <a:spLocks noGrp="1"/>
          </p:cNvSpPr>
          <p:nvPr>
            <p:ph type="body" idx="2"/>
          </p:nvPr>
        </p:nvSpPr>
        <p:spPr>
          <a:xfrm>
            <a:off x="173088" y="401029"/>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LLENADO</a:t>
            </a:r>
            <a:endParaRPr/>
          </a:p>
        </p:txBody>
      </p:sp>
      <p:sp>
        <p:nvSpPr>
          <p:cNvPr id="642801" name="Google Shape;642801;p40"/>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22</a:t>
            </a:fld>
            <a:endParaRPr/>
          </a:p>
        </p:txBody>
      </p:sp>
      <p:sp>
        <p:nvSpPr>
          <p:cNvPr id="642802" name="Google Shape;642802;p40"/>
          <p:cNvSpPr txBox="1">
            <a:spLocks noGrp="1"/>
          </p:cNvSpPr>
          <p:nvPr>
            <p:ph type="body" idx="1"/>
          </p:nvPr>
        </p:nvSpPr>
        <p:spPr>
          <a:xfrm>
            <a:off x="173075" y="1048725"/>
            <a:ext cx="7234200" cy="41322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Libertad para ser creativo: ponga sus ideas en producción con versatilidad y mantenimiento de la integridad de los ingredientes.</a:t>
            </a:r>
            <a:endParaRPr b="0"/>
          </a:p>
        </p:txBody>
      </p:sp>
      <p:sp>
        <p:nvSpPr>
          <p:cNvPr id="642803" name="Google Shape;642803;p40"/>
          <p:cNvSpPr/>
          <p:nvPr/>
        </p:nvSpPr>
        <p:spPr>
          <a:xfrm>
            <a:off x="1526340" y="4426701"/>
            <a:ext cx="45720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1400"/>
              <a:buFont typeface="Arial"/>
              <a:buChar char="•"/>
            </a:pPr>
            <a:r>
              <a:rPr lang="fr-FR" sz="1400">
                <a:solidFill>
                  <a:srgbClr val="7F7F7F"/>
                </a:solidFill>
                <a:latin typeface="Arial"/>
                <a:ea typeface="Arial"/>
                <a:cs typeface="Arial"/>
                <a:sym typeface="Arial"/>
              </a:rPr>
              <a:t>PCM Dosyfeed </a:t>
            </a:r>
            <a:endParaRPr/>
          </a:p>
          <a:p>
            <a:pPr marL="285750" marR="0" lvl="0" indent="-285750" algn="l" rtl="0">
              <a:spcBef>
                <a:spcPts val="0"/>
              </a:spcBef>
              <a:spcAft>
                <a:spcPts val="0"/>
              </a:spcAft>
              <a:buClr>
                <a:srgbClr val="7F7F7F"/>
              </a:buClr>
              <a:buSzPts val="1400"/>
              <a:buFont typeface="Arial"/>
              <a:buChar char="•"/>
            </a:pPr>
            <a:r>
              <a:rPr lang="fr-FR" sz="1400">
                <a:solidFill>
                  <a:srgbClr val="7F7F7F"/>
                </a:solidFill>
                <a:latin typeface="Arial"/>
                <a:ea typeface="Arial"/>
                <a:cs typeface="Arial"/>
                <a:sym typeface="Arial"/>
              </a:rPr>
              <a:t>PCM Additivefeed </a:t>
            </a:r>
            <a:endParaRPr sz="1400" b="1">
              <a:solidFill>
                <a:srgbClr val="7F7F7F"/>
              </a:solidFill>
              <a:latin typeface="Arial"/>
              <a:ea typeface="Arial"/>
              <a:cs typeface="Arial"/>
              <a:sym typeface="Arial"/>
            </a:endParaRPr>
          </a:p>
        </p:txBody>
      </p:sp>
      <p:pic>
        <p:nvPicPr>
          <p:cNvPr id="642804" name="Google Shape;642804;p40"/>
          <p:cNvPicPr preferRelativeResize="0"/>
          <p:nvPr/>
        </p:nvPicPr>
        <p:blipFill rotWithShape="1">
          <a:blip r:embed="rId3">
            <a:alphaModFix/>
          </a:blip>
          <a:srcRect/>
          <a:stretch/>
        </p:blipFill>
        <p:spPr>
          <a:xfrm>
            <a:off x="10" y="1616164"/>
            <a:ext cx="7245805" cy="26905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03">
                                            <p:txEl>
                                              <p:pRg st="0" end="0"/>
                                            </p:txEl>
                                          </p:spTgt>
                                        </p:tgtEl>
                                        <p:attrNameLst>
                                          <p:attrName>style.visibility</p:attrName>
                                        </p:attrNameLst>
                                      </p:cBhvr>
                                      <p:to>
                                        <p:strVal val="visible"/>
                                      </p:to>
                                    </p:set>
                                    <p:animEffect transition="in" filter="fade">
                                      <p:cBhvr>
                                        <p:cTn id="7" dur="500"/>
                                        <p:tgtEl>
                                          <p:spTgt spid="642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803">
                                            <p:txEl>
                                              <p:pRg st="1" end="1"/>
                                            </p:txEl>
                                          </p:spTgt>
                                        </p:tgtEl>
                                        <p:attrNameLst>
                                          <p:attrName>style.visibility</p:attrName>
                                        </p:attrNameLst>
                                      </p:cBhvr>
                                      <p:to>
                                        <p:strVal val="visible"/>
                                      </p:to>
                                    </p:set>
                                    <p:animEffect transition="in" filter="fade">
                                      <p:cBhvr>
                                        <p:cTn id="12" dur="500"/>
                                        <p:tgtEl>
                                          <p:spTgt spid="642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809"/>
        <p:cNvGrpSpPr/>
        <p:nvPr/>
      </p:nvGrpSpPr>
      <p:grpSpPr>
        <a:xfrm>
          <a:off x="0" y="0"/>
          <a:ext cx="0" cy="0"/>
          <a:chOff x="0" y="0"/>
          <a:chExt cx="0" cy="0"/>
        </a:xfrm>
      </p:grpSpPr>
      <p:sp>
        <p:nvSpPr>
          <p:cNvPr id="642810" name="Google Shape;642810;p41"/>
          <p:cNvSpPr txBox="1">
            <a:spLocks noGrp="1"/>
          </p:cNvSpPr>
          <p:nvPr>
            <p:ph type="body" idx="2"/>
          </p:nvPr>
        </p:nvSpPr>
        <p:spPr>
          <a:xfrm>
            <a:off x="173088" y="595465"/>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TOPPING</a:t>
            </a:r>
            <a:endParaRPr/>
          </a:p>
        </p:txBody>
      </p:sp>
      <p:sp>
        <p:nvSpPr>
          <p:cNvPr id="642811" name="Google Shape;642811;p41"/>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23</a:t>
            </a:fld>
            <a:endParaRPr/>
          </a:p>
        </p:txBody>
      </p:sp>
      <p:sp>
        <p:nvSpPr>
          <p:cNvPr id="642812" name="Google Shape;642812;p41"/>
          <p:cNvSpPr txBox="1">
            <a:spLocks noGrp="1"/>
          </p:cNvSpPr>
          <p:nvPr>
            <p:ph type="body" idx="1"/>
          </p:nvPr>
        </p:nvSpPr>
        <p:spPr>
          <a:xfrm>
            <a:off x="173075" y="1243161"/>
            <a:ext cx="7234200" cy="42411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Un último paso delicado en la finalización de tus recetas.</a:t>
            </a:r>
            <a:endParaRPr b="0"/>
          </a:p>
        </p:txBody>
      </p:sp>
      <p:sp>
        <p:nvSpPr>
          <p:cNvPr id="642813" name="Google Shape;642813;p41"/>
          <p:cNvSpPr/>
          <p:nvPr/>
        </p:nvSpPr>
        <p:spPr>
          <a:xfrm>
            <a:off x="1526340" y="4621137"/>
            <a:ext cx="4572000" cy="307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1400"/>
              <a:buFont typeface="Arial"/>
              <a:buChar char="•"/>
            </a:pPr>
            <a:r>
              <a:rPr lang="fr-FR" sz="1400" dirty="0">
                <a:solidFill>
                  <a:srgbClr val="7F7F7F"/>
                </a:solidFill>
                <a:latin typeface="Arial"/>
                <a:ea typeface="Arial"/>
                <a:cs typeface="Arial"/>
                <a:sym typeface="Arial"/>
              </a:rPr>
              <a:t>PCM </a:t>
            </a:r>
            <a:r>
              <a:rPr lang="fr-FR" sz="1400" dirty="0" err="1">
                <a:solidFill>
                  <a:srgbClr val="7F7F7F"/>
                </a:solidFill>
                <a:latin typeface="Arial"/>
                <a:ea typeface="Arial"/>
                <a:cs typeface="Arial"/>
                <a:sym typeface="Arial"/>
              </a:rPr>
              <a:t>Dosytop</a:t>
            </a:r>
            <a:endParaRPr sz="1400" dirty="0">
              <a:solidFill>
                <a:srgbClr val="7F7F7F"/>
              </a:solidFill>
              <a:latin typeface="Arial"/>
              <a:ea typeface="Arial"/>
              <a:cs typeface="Arial"/>
              <a:sym typeface="Arial"/>
            </a:endParaRPr>
          </a:p>
        </p:txBody>
      </p:sp>
      <p:pic>
        <p:nvPicPr>
          <p:cNvPr id="642814" name="Google Shape;642814;p41"/>
          <p:cNvPicPr preferRelativeResize="0"/>
          <p:nvPr/>
        </p:nvPicPr>
        <p:blipFill rotWithShape="1">
          <a:blip r:embed="rId3">
            <a:alphaModFix/>
          </a:blip>
          <a:srcRect/>
          <a:stretch/>
        </p:blipFill>
        <p:spPr>
          <a:xfrm>
            <a:off x="10" y="1664005"/>
            <a:ext cx="9143990" cy="38202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13"/>
                                        </p:tgtEl>
                                        <p:attrNameLst>
                                          <p:attrName>style.visibility</p:attrName>
                                        </p:attrNameLst>
                                      </p:cBhvr>
                                      <p:to>
                                        <p:strVal val="visible"/>
                                      </p:to>
                                    </p:set>
                                    <p:animEffect transition="in" filter="fade">
                                      <p:cBhvr>
                                        <p:cTn id="7" dur="500"/>
                                        <p:tgtEl>
                                          <p:spTgt spid="642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24</a:t>
            </a:fld>
            <a:endParaRPr lang="fr-FR"/>
          </a:p>
        </p:txBody>
      </p:sp>
      <p:pic>
        <p:nvPicPr>
          <p:cNvPr id="5" name="dose biscuit fru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0316" y="874280"/>
            <a:ext cx="6096000" cy="4572000"/>
          </a:xfrm>
          <a:prstGeom prst="rect">
            <a:avLst/>
          </a:prstGeom>
        </p:spPr>
      </p:pic>
    </p:spTree>
    <p:extLst>
      <p:ext uri="{BB962C8B-B14F-4D97-AF65-F5344CB8AC3E}">
        <p14:creationId xmlns:p14="http://schemas.microsoft.com/office/powerpoint/2010/main" val="123745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2819"/>
        <p:cNvGrpSpPr/>
        <p:nvPr/>
      </p:nvGrpSpPr>
      <p:grpSpPr>
        <a:xfrm>
          <a:off x="0" y="0"/>
          <a:ext cx="0" cy="0"/>
          <a:chOff x="0" y="0"/>
          <a:chExt cx="0" cy="0"/>
        </a:xfrm>
      </p:grpSpPr>
      <p:sp>
        <p:nvSpPr>
          <p:cNvPr id="642820" name="Google Shape;642820;p42"/>
          <p:cNvSpPr txBox="1">
            <a:spLocks noGrp="1"/>
          </p:cNvSpPr>
          <p:nvPr>
            <p:ph type="body" idx="2"/>
          </p:nvPr>
        </p:nvSpPr>
        <p:spPr>
          <a:xfrm>
            <a:off x="284763" y="583993"/>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dirty="0"/>
              <a:t>FILLING</a:t>
            </a:r>
            <a:endParaRPr dirty="0"/>
          </a:p>
        </p:txBody>
      </p:sp>
      <p:sp>
        <p:nvSpPr>
          <p:cNvPr id="642821" name="Google Shape;642821;p42"/>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25</a:t>
            </a:fld>
            <a:endParaRPr/>
          </a:p>
        </p:txBody>
      </p:sp>
      <p:sp>
        <p:nvSpPr>
          <p:cNvPr id="642822" name="Google Shape;642822;p42"/>
          <p:cNvSpPr txBox="1">
            <a:spLocks noGrp="1"/>
          </p:cNvSpPr>
          <p:nvPr>
            <p:ph type="body" idx="1"/>
          </p:nvPr>
        </p:nvSpPr>
        <p:spPr>
          <a:xfrm>
            <a:off x="284750" y="1231688"/>
            <a:ext cx="7234200" cy="46413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La ejecución controlada de una dosificación limpia y precisa.</a:t>
            </a:r>
            <a:endParaRPr b="0"/>
          </a:p>
        </p:txBody>
      </p:sp>
      <p:pic>
        <p:nvPicPr>
          <p:cNvPr id="642823" name="Google Shape;642823;p42"/>
          <p:cNvPicPr preferRelativeResize="0"/>
          <p:nvPr/>
        </p:nvPicPr>
        <p:blipFill rotWithShape="1">
          <a:blip r:embed="rId3">
            <a:alphaModFix/>
          </a:blip>
          <a:srcRect l="883" t="18842" r="20252" b="12362"/>
          <a:stretch/>
        </p:blipFill>
        <p:spPr>
          <a:xfrm>
            <a:off x="824674" y="1928939"/>
            <a:ext cx="6983685" cy="32468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23"/>
                                        </p:tgtEl>
                                        <p:attrNameLst>
                                          <p:attrName>style.visibility</p:attrName>
                                        </p:attrNameLst>
                                      </p:cBhvr>
                                      <p:to>
                                        <p:strVal val="visible"/>
                                      </p:to>
                                    </p:set>
                                    <p:animEffect transition="in" filter="fade">
                                      <p:cBhvr>
                                        <p:cTn id="7" dur="500"/>
                                        <p:tgtEl>
                                          <p:spTgt spid="64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2828"/>
        <p:cNvGrpSpPr/>
        <p:nvPr/>
      </p:nvGrpSpPr>
      <p:grpSpPr>
        <a:xfrm>
          <a:off x="0" y="0"/>
          <a:ext cx="0" cy="0"/>
          <a:chOff x="0" y="0"/>
          <a:chExt cx="0" cy="0"/>
        </a:xfrm>
      </p:grpSpPr>
      <p:sp>
        <p:nvSpPr>
          <p:cNvPr id="642829" name="Google Shape;642829;p43"/>
          <p:cNvSpPr txBox="1">
            <a:spLocks noGrp="1"/>
          </p:cNvSpPr>
          <p:nvPr>
            <p:ph type="body" idx="2"/>
          </p:nvPr>
        </p:nvSpPr>
        <p:spPr>
          <a:xfrm>
            <a:off x="243970" y="31508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FILLING</a:t>
            </a:r>
            <a:endParaRPr/>
          </a:p>
        </p:txBody>
      </p:sp>
      <p:sp>
        <p:nvSpPr>
          <p:cNvPr id="642831" name="Google Shape;642831;p43"/>
          <p:cNvSpPr txBox="1">
            <a:spLocks noGrp="1"/>
          </p:cNvSpPr>
          <p:nvPr>
            <p:ph type="body" idx="1"/>
          </p:nvPr>
        </p:nvSpPr>
        <p:spPr>
          <a:xfrm>
            <a:off x="243969" y="96278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DOSYFILL &amp; ADDITIVEFILL </a:t>
            </a:r>
            <a:endParaRPr/>
          </a:p>
          <a:p>
            <a:pPr marL="0" lvl="0" indent="0" algn="l" rtl="0">
              <a:spcBef>
                <a:spcPts val="1200"/>
              </a:spcBef>
              <a:spcAft>
                <a:spcPts val="0"/>
              </a:spcAft>
              <a:buClr>
                <a:srgbClr val="003056"/>
              </a:buClr>
              <a:buSzPts val="1400"/>
              <a:buNone/>
            </a:pPr>
            <a:r>
              <a:rPr lang="fr-FR"/>
              <a:t>Soluciones compactas de dosificación y llenado para ingredientes líquidos</a:t>
            </a:r>
            <a:endParaRPr sz="1600" b="0"/>
          </a:p>
        </p:txBody>
      </p:sp>
      <p:pic>
        <p:nvPicPr>
          <p:cNvPr id="642832" name="Google Shape;642832;p43"/>
          <p:cNvPicPr preferRelativeResize="0"/>
          <p:nvPr/>
        </p:nvPicPr>
        <p:blipFill rotWithShape="1">
          <a:blip r:embed="rId3">
            <a:clrChange>
              <a:clrFrom>
                <a:srgbClr val="E7E7E8"/>
              </a:clrFrom>
              <a:clrTo>
                <a:srgbClr val="E7E7E8">
                  <a:alpha val="0"/>
                </a:srgbClr>
              </a:clrTo>
            </a:clrChange>
            <a:alphaModFix/>
          </a:blip>
          <a:srcRect l="30977" t="25144"/>
          <a:stretch/>
        </p:blipFill>
        <p:spPr>
          <a:xfrm>
            <a:off x="7429946" y="6161886"/>
            <a:ext cx="1132163" cy="446731"/>
          </a:xfrm>
          <a:prstGeom prst="rect">
            <a:avLst/>
          </a:prstGeom>
          <a:noFill/>
          <a:ln>
            <a:noFill/>
          </a:ln>
        </p:spPr>
      </p:pic>
      <p:pic>
        <p:nvPicPr>
          <p:cNvPr id="642833" name="Google Shape;642833;p43"/>
          <p:cNvPicPr preferRelativeResize="0"/>
          <p:nvPr/>
        </p:nvPicPr>
        <p:blipFill rotWithShape="1">
          <a:blip r:embed="rId4">
            <a:clrChange>
              <a:clrFrom>
                <a:srgbClr val="E7E7E8"/>
              </a:clrFrom>
              <a:clrTo>
                <a:srgbClr val="E7E7E8">
                  <a:alpha val="0"/>
                </a:srgbClr>
              </a:clrTo>
            </a:clrChange>
            <a:alphaModFix/>
          </a:blip>
          <a:srcRect l="4689" t="19494" r="63474" b="3267"/>
          <a:stretch/>
        </p:blipFill>
        <p:spPr>
          <a:xfrm>
            <a:off x="344215" y="1885452"/>
            <a:ext cx="1282087" cy="1657638"/>
          </a:xfrm>
          <a:prstGeom prst="rect">
            <a:avLst/>
          </a:prstGeom>
          <a:noFill/>
          <a:ln>
            <a:noFill/>
          </a:ln>
        </p:spPr>
      </p:pic>
      <p:pic>
        <p:nvPicPr>
          <p:cNvPr id="642834" name="Google Shape;642834;p43"/>
          <p:cNvPicPr preferRelativeResize="0"/>
          <p:nvPr/>
        </p:nvPicPr>
        <p:blipFill rotWithShape="1">
          <a:blip r:embed="rId5">
            <a:clrChange>
              <a:clrFrom>
                <a:srgbClr val="E7E7E8"/>
              </a:clrFrom>
              <a:clrTo>
                <a:srgbClr val="E7E7E8">
                  <a:alpha val="0"/>
                </a:srgbClr>
              </a:clrTo>
            </a:clrChange>
            <a:alphaModFix/>
          </a:blip>
          <a:srcRect l="5670" t="1632" r="3897"/>
          <a:stretch/>
        </p:blipFill>
        <p:spPr>
          <a:xfrm>
            <a:off x="4550302" y="2775626"/>
            <a:ext cx="3028113" cy="3003951"/>
          </a:xfrm>
          <a:prstGeom prst="rect">
            <a:avLst/>
          </a:prstGeom>
          <a:noFill/>
          <a:ln>
            <a:noFill/>
          </a:ln>
        </p:spPr>
      </p:pic>
      <p:pic>
        <p:nvPicPr>
          <p:cNvPr id="642835" name="Google Shape;642835;p43"/>
          <p:cNvPicPr preferRelativeResize="0"/>
          <p:nvPr/>
        </p:nvPicPr>
        <p:blipFill rotWithShape="1">
          <a:blip r:embed="rId6">
            <a:clrChange>
              <a:clrFrom>
                <a:srgbClr val="E7E7E8"/>
              </a:clrFrom>
              <a:clrTo>
                <a:srgbClr val="E7E7E8">
                  <a:alpha val="0"/>
                </a:srgbClr>
              </a:clrTo>
            </a:clrChange>
            <a:alphaModFix/>
          </a:blip>
          <a:srcRect t="19493" r="74042" b="2624"/>
          <a:stretch/>
        </p:blipFill>
        <p:spPr>
          <a:xfrm>
            <a:off x="344215" y="3913726"/>
            <a:ext cx="1166837" cy="1865851"/>
          </a:xfrm>
          <a:prstGeom prst="rect">
            <a:avLst/>
          </a:prstGeom>
          <a:noFill/>
          <a:ln>
            <a:noFill/>
          </a:ln>
        </p:spPr>
      </p:pic>
      <p:pic>
        <p:nvPicPr>
          <p:cNvPr id="642836" name="Google Shape;642836;p43"/>
          <p:cNvPicPr preferRelativeResize="0"/>
          <p:nvPr/>
        </p:nvPicPr>
        <p:blipFill rotWithShape="1">
          <a:blip r:embed="rId6">
            <a:clrChange>
              <a:clrFrom>
                <a:srgbClr val="E7E7E8"/>
              </a:clrFrom>
              <a:clrTo>
                <a:srgbClr val="E7E7E8">
                  <a:alpha val="0"/>
                </a:srgbClr>
              </a:clrTo>
            </a:clrChange>
            <a:alphaModFix/>
          </a:blip>
          <a:srcRect l="24941" t="18401" r="18898" b="64305"/>
          <a:stretch/>
        </p:blipFill>
        <p:spPr>
          <a:xfrm>
            <a:off x="1040146" y="3513334"/>
            <a:ext cx="2524412" cy="414274"/>
          </a:xfrm>
          <a:prstGeom prst="rect">
            <a:avLst/>
          </a:prstGeom>
          <a:noFill/>
          <a:ln>
            <a:noFill/>
          </a:ln>
        </p:spPr>
      </p:pic>
      <p:pic>
        <p:nvPicPr>
          <p:cNvPr id="642837" name="Google Shape;642837;p43"/>
          <p:cNvPicPr preferRelativeResize="0"/>
          <p:nvPr/>
        </p:nvPicPr>
        <p:blipFill rotWithShape="1">
          <a:blip r:embed="rId4">
            <a:clrChange>
              <a:clrFrom>
                <a:srgbClr val="E7E7E8"/>
              </a:clrFrom>
              <a:clrTo>
                <a:srgbClr val="E7E7E8">
                  <a:alpha val="0"/>
                </a:srgbClr>
              </a:clrTo>
            </a:clrChange>
            <a:alphaModFix/>
          </a:blip>
          <a:srcRect l="38469" t="28718" r="27360" b="49672"/>
          <a:stretch/>
        </p:blipFill>
        <p:spPr>
          <a:xfrm>
            <a:off x="1511052" y="1736744"/>
            <a:ext cx="1952584" cy="731079"/>
          </a:xfrm>
          <a:prstGeom prst="rect">
            <a:avLst/>
          </a:prstGeom>
          <a:noFill/>
          <a:ln>
            <a:noFill/>
          </a:ln>
        </p:spPr>
      </p:pic>
      <p:pic>
        <p:nvPicPr>
          <p:cNvPr id="642838" name="Google Shape;642838;p43"/>
          <p:cNvPicPr preferRelativeResize="0"/>
          <p:nvPr/>
        </p:nvPicPr>
        <p:blipFill rotWithShape="1">
          <a:blip r:embed="rId7">
            <a:clrChange>
              <a:clrFrom>
                <a:srgbClr val="E7E7E8"/>
              </a:clrFrom>
              <a:clrTo>
                <a:srgbClr val="E7E7E8">
                  <a:alpha val="0"/>
                </a:srgbClr>
              </a:clrTo>
            </a:clrChange>
            <a:alphaModFix/>
          </a:blip>
          <a:srcRect b="78951"/>
          <a:stretch/>
        </p:blipFill>
        <p:spPr>
          <a:xfrm>
            <a:off x="4005708" y="1774808"/>
            <a:ext cx="3572707" cy="6930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33"/>
                                        </p:tgtEl>
                                        <p:attrNameLst>
                                          <p:attrName>style.visibility</p:attrName>
                                        </p:attrNameLst>
                                      </p:cBhvr>
                                      <p:to>
                                        <p:strVal val="visible"/>
                                      </p:to>
                                    </p:set>
                                    <p:animEffect transition="in" filter="fade">
                                      <p:cBhvr>
                                        <p:cTn id="7" dur="500"/>
                                        <p:tgtEl>
                                          <p:spTgt spid="6428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2834"/>
                                        </p:tgtEl>
                                        <p:attrNameLst>
                                          <p:attrName>style.visibility</p:attrName>
                                        </p:attrNameLst>
                                      </p:cBhvr>
                                      <p:to>
                                        <p:strVal val="visible"/>
                                      </p:to>
                                    </p:set>
                                    <p:animEffect transition="in" filter="fade">
                                      <p:cBhvr>
                                        <p:cTn id="11" dur="500"/>
                                        <p:tgtEl>
                                          <p:spTgt spid="6428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42835"/>
                                        </p:tgtEl>
                                        <p:attrNameLst>
                                          <p:attrName>style.visibility</p:attrName>
                                        </p:attrNameLst>
                                      </p:cBhvr>
                                      <p:to>
                                        <p:strVal val="visible"/>
                                      </p:to>
                                    </p:set>
                                    <p:animEffect transition="in" filter="fade">
                                      <p:cBhvr>
                                        <p:cTn id="16" dur="500"/>
                                        <p:tgtEl>
                                          <p:spTgt spid="6428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2836"/>
                                        </p:tgtEl>
                                        <p:attrNameLst>
                                          <p:attrName>style.visibility</p:attrName>
                                        </p:attrNameLst>
                                      </p:cBhvr>
                                      <p:to>
                                        <p:strVal val="visible"/>
                                      </p:to>
                                    </p:set>
                                    <p:animEffect transition="in" filter="fade">
                                      <p:cBhvr>
                                        <p:cTn id="21" dur="500"/>
                                        <p:tgtEl>
                                          <p:spTgt spid="6428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2837"/>
                                        </p:tgtEl>
                                        <p:attrNameLst>
                                          <p:attrName>style.visibility</p:attrName>
                                        </p:attrNameLst>
                                      </p:cBhvr>
                                      <p:to>
                                        <p:strVal val="visible"/>
                                      </p:to>
                                    </p:set>
                                    <p:animEffect transition="in" filter="fade">
                                      <p:cBhvr>
                                        <p:cTn id="26" dur="500"/>
                                        <p:tgtEl>
                                          <p:spTgt spid="6428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42838"/>
                                        </p:tgtEl>
                                        <p:attrNameLst>
                                          <p:attrName>style.visibility</p:attrName>
                                        </p:attrNameLst>
                                      </p:cBhvr>
                                      <p:to>
                                        <p:strVal val="visible"/>
                                      </p:to>
                                    </p:set>
                                    <p:animEffect transition="in" filter="fade">
                                      <p:cBhvr>
                                        <p:cTn id="31" dur="500"/>
                                        <p:tgtEl>
                                          <p:spTgt spid="64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843"/>
        <p:cNvGrpSpPr/>
        <p:nvPr/>
      </p:nvGrpSpPr>
      <p:grpSpPr>
        <a:xfrm>
          <a:off x="0" y="0"/>
          <a:ext cx="0" cy="0"/>
          <a:chOff x="0" y="0"/>
          <a:chExt cx="0" cy="0"/>
        </a:xfrm>
      </p:grpSpPr>
      <p:sp>
        <p:nvSpPr>
          <p:cNvPr id="642844" name="Google Shape;642844;p44"/>
          <p:cNvSpPr txBox="1">
            <a:spLocks noGrp="1"/>
          </p:cNvSpPr>
          <p:nvPr>
            <p:ph type="body" idx="2"/>
          </p:nvPr>
        </p:nvSpPr>
        <p:spPr>
          <a:xfrm>
            <a:off x="295113" y="31508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FILLING</a:t>
            </a:r>
            <a:endParaRPr/>
          </a:p>
        </p:txBody>
      </p:sp>
      <p:sp>
        <p:nvSpPr>
          <p:cNvPr id="642845" name="Google Shape;642845;p44"/>
          <p:cNvSpPr txBox="1">
            <a:spLocks noGrp="1"/>
          </p:cNvSpPr>
          <p:nvPr>
            <p:ph type="sldNum" idx="12"/>
          </p:nvPr>
        </p:nvSpPr>
        <p:spPr>
          <a:xfrm>
            <a:off x="250797" y="6177800"/>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27</a:t>
            </a:fld>
            <a:endParaRPr/>
          </a:p>
        </p:txBody>
      </p:sp>
      <p:sp>
        <p:nvSpPr>
          <p:cNvPr id="642846" name="Google Shape;642846;p44"/>
          <p:cNvSpPr txBox="1">
            <a:spLocks noGrp="1"/>
          </p:cNvSpPr>
          <p:nvPr>
            <p:ph type="body" idx="1"/>
          </p:nvPr>
        </p:nvSpPr>
        <p:spPr>
          <a:xfrm>
            <a:off x="295112" y="96278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ADDITIVEFILL </a:t>
            </a:r>
            <a:endParaRPr/>
          </a:p>
          <a:p>
            <a:pPr marL="0" lvl="0" indent="0" algn="l" rtl="0">
              <a:spcBef>
                <a:spcPts val="1200"/>
              </a:spcBef>
              <a:spcAft>
                <a:spcPts val="0"/>
              </a:spcAft>
              <a:buClr>
                <a:srgbClr val="003056"/>
              </a:buClr>
              <a:buSzPts val="1400"/>
              <a:buNone/>
            </a:pPr>
            <a:r>
              <a:rPr lang="fr-FR"/>
              <a:t>Soluciones compactas de dosificación y llenado para ingredientes líquidos.</a:t>
            </a:r>
            <a:endParaRPr sz="1600" b="0"/>
          </a:p>
        </p:txBody>
      </p:sp>
      <p:pic>
        <p:nvPicPr>
          <p:cNvPr id="642848" name="Google Shape;642848;p44"/>
          <p:cNvPicPr preferRelativeResize="0"/>
          <p:nvPr/>
        </p:nvPicPr>
        <p:blipFill rotWithShape="1">
          <a:blip r:embed="rId3">
            <a:alphaModFix/>
          </a:blip>
          <a:srcRect l="15066" t="21443" r="41301" b="64151"/>
          <a:stretch/>
        </p:blipFill>
        <p:spPr>
          <a:xfrm>
            <a:off x="250797" y="1653993"/>
            <a:ext cx="5541869" cy="975078"/>
          </a:xfrm>
          <a:prstGeom prst="rect">
            <a:avLst/>
          </a:prstGeom>
          <a:noFill/>
          <a:ln>
            <a:noFill/>
          </a:ln>
        </p:spPr>
      </p:pic>
      <p:pic>
        <p:nvPicPr>
          <p:cNvPr id="642849" name="Google Shape;642849;p44"/>
          <p:cNvPicPr preferRelativeResize="0"/>
          <p:nvPr/>
        </p:nvPicPr>
        <p:blipFill rotWithShape="1">
          <a:blip r:embed="rId4">
            <a:alphaModFix/>
          </a:blip>
          <a:srcRect l="22330" t="17546" r="30628" b="3270"/>
          <a:stretch/>
        </p:blipFill>
        <p:spPr>
          <a:xfrm>
            <a:off x="1832225" y="2974090"/>
            <a:ext cx="3091419" cy="27731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48"/>
                                        </p:tgtEl>
                                        <p:attrNameLst>
                                          <p:attrName>style.visibility</p:attrName>
                                        </p:attrNameLst>
                                      </p:cBhvr>
                                      <p:to>
                                        <p:strVal val="visible"/>
                                      </p:to>
                                    </p:set>
                                    <p:animEffect transition="in" filter="fade">
                                      <p:cBhvr>
                                        <p:cTn id="7" dur="500"/>
                                        <p:tgtEl>
                                          <p:spTgt spid="6428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2849"/>
                                        </p:tgtEl>
                                        <p:attrNameLst>
                                          <p:attrName>style.visibility</p:attrName>
                                        </p:attrNameLst>
                                      </p:cBhvr>
                                      <p:to>
                                        <p:strVal val="visible"/>
                                      </p:to>
                                    </p:set>
                                    <p:animEffect transition="in" filter="fade">
                                      <p:cBhvr>
                                        <p:cTn id="11" dur="500"/>
                                        <p:tgtEl>
                                          <p:spTgt spid="642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2854"/>
        <p:cNvGrpSpPr/>
        <p:nvPr/>
      </p:nvGrpSpPr>
      <p:grpSpPr>
        <a:xfrm>
          <a:off x="0" y="0"/>
          <a:ext cx="0" cy="0"/>
          <a:chOff x="0" y="0"/>
          <a:chExt cx="0" cy="0"/>
        </a:xfrm>
      </p:grpSpPr>
      <p:sp>
        <p:nvSpPr>
          <p:cNvPr id="642855" name="Google Shape;642855;p45"/>
          <p:cNvSpPr txBox="1">
            <a:spLocks noGrp="1"/>
          </p:cNvSpPr>
          <p:nvPr>
            <p:ph type="body" idx="2"/>
          </p:nvPr>
        </p:nvSpPr>
        <p:spPr>
          <a:xfrm>
            <a:off x="256793" y="31508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STUFFING</a:t>
            </a:r>
            <a:endParaRPr/>
          </a:p>
        </p:txBody>
      </p:sp>
      <p:sp>
        <p:nvSpPr>
          <p:cNvPr id="642856" name="Google Shape;642856;p45"/>
          <p:cNvSpPr txBox="1">
            <a:spLocks noGrp="1"/>
          </p:cNvSpPr>
          <p:nvPr>
            <p:ph type="sldNum" idx="12"/>
          </p:nvPr>
        </p:nvSpPr>
        <p:spPr>
          <a:xfrm>
            <a:off x="212477" y="6177800"/>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28</a:t>
            </a:fld>
            <a:endParaRPr/>
          </a:p>
        </p:txBody>
      </p:sp>
      <p:sp>
        <p:nvSpPr>
          <p:cNvPr id="642857" name="Google Shape;642857;p45"/>
          <p:cNvSpPr txBox="1">
            <a:spLocks noGrp="1"/>
          </p:cNvSpPr>
          <p:nvPr>
            <p:ph type="body" idx="1"/>
          </p:nvPr>
        </p:nvSpPr>
        <p:spPr>
          <a:xfrm>
            <a:off x="256792" y="962780"/>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Libertad para ser creativo: ponga sus ideas en producción a través de la versatilidad y el mantenimiento de la integridad de los ingredientes.</a:t>
            </a:r>
            <a:endParaRPr b="0"/>
          </a:p>
        </p:txBody>
      </p:sp>
      <p:pic>
        <p:nvPicPr>
          <p:cNvPr id="642858" name="Google Shape;642858;p45"/>
          <p:cNvPicPr preferRelativeResize="0"/>
          <p:nvPr/>
        </p:nvPicPr>
        <p:blipFill rotWithShape="1">
          <a:blip r:embed="rId3">
            <a:alphaModFix/>
          </a:blip>
          <a:srcRect/>
          <a:stretch/>
        </p:blipFill>
        <p:spPr>
          <a:xfrm>
            <a:off x="2281966" y="1717963"/>
            <a:ext cx="3183852" cy="40747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58"/>
                                        </p:tgtEl>
                                        <p:attrNameLst>
                                          <p:attrName>style.visibility</p:attrName>
                                        </p:attrNameLst>
                                      </p:cBhvr>
                                      <p:to>
                                        <p:strVal val="visible"/>
                                      </p:to>
                                    </p:set>
                                    <p:animEffect transition="in" filter="fade">
                                      <p:cBhvr>
                                        <p:cTn id="7" dur="500"/>
                                        <p:tgtEl>
                                          <p:spTgt spid="642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2863"/>
        <p:cNvGrpSpPr/>
        <p:nvPr/>
      </p:nvGrpSpPr>
      <p:grpSpPr>
        <a:xfrm>
          <a:off x="0" y="0"/>
          <a:ext cx="0" cy="0"/>
          <a:chOff x="0" y="0"/>
          <a:chExt cx="0" cy="0"/>
        </a:xfrm>
      </p:grpSpPr>
      <p:sp>
        <p:nvSpPr>
          <p:cNvPr id="642864" name="Google Shape;642864;p46"/>
          <p:cNvSpPr txBox="1">
            <a:spLocks noGrp="1"/>
          </p:cNvSpPr>
          <p:nvPr>
            <p:ph type="body" idx="2"/>
          </p:nvPr>
        </p:nvSpPr>
        <p:spPr>
          <a:xfrm>
            <a:off x="1909763" y="323655"/>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STUFFING</a:t>
            </a:r>
            <a:endParaRPr/>
          </a:p>
        </p:txBody>
      </p:sp>
      <p:sp>
        <p:nvSpPr>
          <p:cNvPr id="642866" name="Google Shape;642866;p46"/>
          <p:cNvSpPr txBox="1">
            <a:spLocks noGrp="1"/>
          </p:cNvSpPr>
          <p:nvPr>
            <p:ph type="body" idx="1"/>
          </p:nvPr>
        </p:nvSpPr>
        <p:spPr>
          <a:xfrm>
            <a:off x="1909762" y="971355"/>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DOSYFEED &amp; ADDITIVEFEED </a:t>
            </a:r>
            <a:endParaRPr/>
          </a:p>
          <a:p>
            <a:pPr marL="0" lvl="0" indent="0" algn="l" rtl="0">
              <a:spcBef>
                <a:spcPts val="1200"/>
              </a:spcBef>
              <a:spcAft>
                <a:spcPts val="0"/>
              </a:spcAft>
              <a:buClr>
                <a:srgbClr val="003056"/>
              </a:buClr>
              <a:buSzPts val="1400"/>
              <a:buNone/>
            </a:pPr>
            <a:r>
              <a:rPr lang="fr-FR"/>
              <a:t>Soluciones "Turnkey" para el relleno de sus productos</a:t>
            </a:r>
            <a:endParaRPr sz="1600" b="0"/>
          </a:p>
        </p:txBody>
      </p:sp>
      <p:pic>
        <p:nvPicPr>
          <p:cNvPr id="642868" name="Google Shape;642868;p46"/>
          <p:cNvPicPr preferRelativeResize="0"/>
          <p:nvPr/>
        </p:nvPicPr>
        <p:blipFill rotWithShape="1">
          <a:blip r:embed="rId3">
            <a:alphaModFix/>
          </a:blip>
          <a:srcRect/>
          <a:stretch/>
        </p:blipFill>
        <p:spPr>
          <a:xfrm>
            <a:off x="227050" y="1910670"/>
            <a:ext cx="8251466" cy="29750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2595"/>
        <p:cNvGrpSpPr/>
        <p:nvPr/>
      </p:nvGrpSpPr>
      <p:grpSpPr>
        <a:xfrm>
          <a:off x="0" y="0"/>
          <a:ext cx="0" cy="0"/>
          <a:chOff x="0" y="0"/>
          <a:chExt cx="0" cy="0"/>
        </a:xfrm>
      </p:grpSpPr>
      <p:sp>
        <p:nvSpPr>
          <p:cNvPr id="642596" name="Google Shape;642596;p22"/>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a:t>
            </a:fld>
            <a:endParaRPr/>
          </a:p>
        </p:txBody>
      </p:sp>
      <p:sp>
        <p:nvSpPr>
          <p:cNvPr id="642597" name="Google Shape;642597;p22"/>
          <p:cNvSpPr txBox="1"/>
          <p:nvPr/>
        </p:nvSpPr>
        <p:spPr>
          <a:xfrm>
            <a:off x="292918" y="233281"/>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i="0" u="none" strike="noStrike" cap="none">
                <a:solidFill>
                  <a:srgbClr val="87888A"/>
                </a:solidFill>
                <a:latin typeface="Arial"/>
                <a:ea typeface="Arial"/>
                <a:cs typeface="Arial"/>
                <a:sym typeface="Arial"/>
              </a:rPr>
              <a:t>Conjetura de la indústria</a:t>
            </a:r>
            <a:endParaRPr sz="2000" b="1" i="0" u="none" strike="noStrike" cap="none">
              <a:solidFill>
                <a:srgbClr val="87888A"/>
              </a:solidFill>
              <a:latin typeface="Arial"/>
              <a:ea typeface="Arial"/>
              <a:cs typeface="Arial"/>
              <a:sym typeface="Arial"/>
            </a:endParaRPr>
          </a:p>
        </p:txBody>
      </p:sp>
      <p:pic>
        <p:nvPicPr>
          <p:cNvPr id="642598" name="Google Shape;642598;p22" descr="Image result for super market shelf picture dairy"/>
          <p:cNvPicPr preferRelativeResize="0"/>
          <p:nvPr/>
        </p:nvPicPr>
        <p:blipFill rotWithShape="1">
          <a:blip r:embed="rId3">
            <a:alphaModFix/>
          </a:blip>
          <a:srcRect b="12426"/>
          <a:stretch/>
        </p:blipFill>
        <p:spPr>
          <a:xfrm>
            <a:off x="292918" y="1088740"/>
            <a:ext cx="8054157" cy="43459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597"/>
                                        </p:tgtEl>
                                        <p:attrNameLst>
                                          <p:attrName>style.visibility</p:attrName>
                                        </p:attrNameLst>
                                      </p:cBhvr>
                                      <p:to>
                                        <p:strVal val="visible"/>
                                      </p:to>
                                    </p:set>
                                    <p:animEffect transition="in" filter="fade">
                                      <p:cBhvr>
                                        <p:cTn id="7" dur="500"/>
                                        <p:tgtEl>
                                          <p:spTgt spid="6425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598"/>
                                        </p:tgtEl>
                                        <p:attrNameLst>
                                          <p:attrName>style.visibility</p:attrName>
                                        </p:attrNameLst>
                                      </p:cBhvr>
                                      <p:to>
                                        <p:strVal val="visible"/>
                                      </p:to>
                                    </p:set>
                                    <p:animEffect transition="in" filter="fade">
                                      <p:cBhvr>
                                        <p:cTn id="12" dur="500"/>
                                        <p:tgtEl>
                                          <p:spTgt spid="642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873"/>
        <p:cNvGrpSpPr/>
        <p:nvPr/>
      </p:nvGrpSpPr>
      <p:grpSpPr>
        <a:xfrm>
          <a:off x="0" y="0"/>
          <a:ext cx="0" cy="0"/>
          <a:chOff x="0" y="0"/>
          <a:chExt cx="0" cy="0"/>
        </a:xfrm>
      </p:grpSpPr>
      <p:sp>
        <p:nvSpPr>
          <p:cNvPr id="642874" name="Google Shape;642874;p47"/>
          <p:cNvSpPr txBox="1">
            <a:spLocks noGrp="1"/>
          </p:cNvSpPr>
          <p:nvPr>
            <p:ph type="body" idx="2"/>
          </p:nvPr>
        </p:nvSpPr>
        <p:spPr>
          <a:xfrm>
            <a:off x="229875" y="252427"/>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TOPPING</a:t>
            </a:r>
            <a:endParaRPr/>
          </a:p>
        </p:txBody>
      </p:sp>
      <p:sp>
        <p:nvSpPr>
          <p:cNvPr id="642875" name="Google Shape;642875;p47"/>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30</a:t>
            </a:fld>
            <a:endParaRPr/>
          </a:p>
        </p:txBody>
      </p:sp>
      <p:sp>
        <p:nvSpPr>
          <p:cNvPr id="642876" name="Google Shape;642876;p47"/>
          <p:cNvSpPr txBox="1">
            <a:spLocks noGrp="1"/>
          </p:cNvSpPr>
          <p:nvPr>
            <p:ph type="body" idx="1"/>
          </p:nvPr>
        </p:nvSpPr>
        <p:spPr>
          <a:xfrm>
            <a:off x="251520" y="1061729"/>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Un toque definitivo y delicado en la finalización de sus recetas.</a:t>
            </a:r>
            <a:endParaRPr b="0"/>
          </a:p>
        </p:txBody>
      </p:sp>
      <p:pic>
        <p:nvPicPr>
          <p:cNvPr id="642877" name="Google Shape;642877;p47"/>
          <p:cNvPicPr preferRelativeResize="0"/>
          <p:nvPr/>
        </p:nvPicPr>
        <p:blipFill rotWithShape="1">
          <a:blip r:embed="rId3">
            <a:alphaModFix/>
          </a:blip>
          <a:srcRect/>
          <a:stretch/>
        </p:blipFill>
        <p:spPr>
          <a:xfrm>
            <a:off x="251520" y="1600200"/>
            <a:ext cx="6519348" cy="42629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77"/>
                                        </p:tgtEl>
                                        <p:attrNameLst>
                                          <p:attrName>style.visibility</p:attrName>
                                        </p:attrNameLst>
                                      </p:cBhvr>
                                      <p:to>
                                        <p:strVal val="visible"/>
                                      </p:to>
                                    </p:set>
                                    <p:animEffect transition="in" filter="fade">
                                      <p:cBhvr>
                                        <p:cTn id="7" dur="500"/>
                                        <p:tgtEl>
                                          <p:spTgt spid="642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2882"/>
        <p:cNvGrpSpPr/>
        <p:nvPr/>
      </p:nvGrpSpPr>
      <p:grpSpPr>
        <a:xfrm>
          <a:off x="0" y="0"/>
          <a:ext cx="0" cy="0"/>
          <a:chOff x="0" y="0"/>
          <a:chExt cx="0" cy="0"/>
        </a:xfrm>
      </p:grpSpPr>
      <p:sp>
        <p:nvSpPr>
          <p:cNvPr id="642883" name="Google Shape;642883;p48"/>
          <p:cNvSpPr txBox="1">
            <a:spLocks noGrp="1"/>
          </p:cNvSpPr>
          <p:nvPr>
            <p:ph type="body" idx="2"/>
          </p:nvPr>
        </p:nvSpPr>
        <p:spPr>
          <a:xfrm>
            <a:off x="206516" y="216015"/>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TOPPING</a:t>
            </a:r>
            <a:endParaRPr/>
          </a:p>
        </p:txBody>
      </p:sp>
      <p:sp>
        <p:nvSpPr>
          <p:cNvPr id="642884" name="Google Shape;642884;p48"/>
          <p:cNvSpPr txBox="1">
            <a:spLocks noGrp="1"/>
          </p:cNvSpPr>
          <p:nvPr>
            <p:ph type="sldNum" idx="12"/>
          </p:nvPr>
        </p:nvSpPr>
        <p:spPr>
          <a:xfrm>
            <a:off x="162200" y="607873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31</a:t>
            </a:fld>
            <a:endParaRPr/>
          </a:p>
        </p:txBody>
      </p:sp>
      <p:sp>
        <p:nvSpPr>
          <p:cNvPr id="642885" name="Google Shape;642885;p48"/>
          <p:cNvSpPr txBox="1">
            <a:spLocks noGrp="1"/>
          </p:cNvSpPr>
          <p:nvPr>
            <p:ph type="body" idx="1"/>
          </p:nvPr>
        </p:nvSpPr>
        <p:spPr>
          <a:xfrm>
            <a:off x="206515" y="863715"/>
            <a:ext cx="72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400"/>
              <a:buFont typeface="Noto Sans Symbols"/>
              <a:buChar char="▪"/>
            </a:pPr>
            <a:r>
              <a:rPr lang="fr-FR"/>
              <a:t>PCM DOSYTOP </a:t>
            </a:r>
            <a:endParaRPr/>
          </a:p>
          <a:p>
            <a:pPr marL="0" lvl="0" indent="0" algn="l" rtl="0">
              <a:spcBef>
                <a:spcPts val="1200"/>
              </a:spcBef>
              <a:spcAft>
                <a:spcPts val="0"/>
              </a:spcAft>
              <a:buClr>
                <a:srgbClr val="003056"/>
              </a:buClr>
              <a:buSzPts val="1400"/>
              <a:buNone/>
            </a:pPr>
            <a:r>
              <a:rPr lang="fr-FR"/>
              <a:t>Soluciones en Cobertura que se adaptan a la finalización de sus recetas</a:t>
            </a:r>
            <a:endParaRPr sz="1600" b="0"/>
          </a:p>
        </p:txBody>
      </p:sp>
      <p:pic>
        <p:nvPicPr>
          <p:cNvPr id="642886" name="Google Shape;642886;p48"/>
          <p:cNvPicPr preferRelativeResize="0"/>
          <p:nvPr/>
        </p:nvPicPr>
        <p:blipFill rotWithShape="1">
          <a:blip r:embed="rId3">
            <a:alphaModFix/>
          </a:blip>
          <a:srcRect l="-3541" t="-2711"/>
          <a:stretch/>
        </p:blipFill>
        <p:spPr>
          <a:xfrm>
            <a:off x="5162213" y="5367135"/>
            <a:ext cx="1375760" cy="371746"/>
          </a:xfrm>
          <a:prstGeom prst="rect">
            <a:avLst/>
          </a:prstGeom>
          <a:noFill/>
          <a:ln>
            <a:noFill/>
          </a:ln>
        </p:spPr>
      </p:pic>
      <p:pic>
        <p:nvPicPr>
          <p:cNvPr id="642887" name="Google Shape;642887;p48"/>
          <p:cNvPicPr preferRelativeResize="0"/>
          <p:nvPr/>
        </p:nvPicPr>
        <p:blipFill rotWithShape="1">
          <a:blip r:embed="rId4">
            <a:clrChange>
              <a:clrFrom>
                <a:srgbClr val="D4D9DB"/>
              </a:clrFrom>
              <a:clrTo>
                <a:srgbClr val="D4D9DB">
                  <a:alpha val="0"/>
                </a:srgbClr>
              </a:clrTo>
            </a:clrChange>
            <a:alphaModFix/>
          </a:blip>
          <a:srcRect/>
          <a:stretch/>
        </p:blipFill>
        <p:spPr>
          <a:xfrm>
            <a:off x="1135108" y="2240351"/>
            <a:ext cx="3587418" cy="3793197"/>
          </a:xfrm>
          <a:prstGeom prst="rect">
            <a:avLst/>
          </a:prstGeom>
          <a:noFill/>
          <a:ln>
            <a:noFill/>
          </a:ln>
        </p:spPr>
      </p:pic>
      <p:pic>
        <p:nvPicPr>
          <p:cNvPr id="642888" name="Google Shape;642888;p48"/>
          <p:cNvPicPr preferRelativeResize="0"/>
          <p:nvPr/>
        </p:nvPicPr>
        <p:blipFill rotWithShape="1">
          <a:blip r:embed="rId5">
            <a:alphaModFix/>
          </a:blip>
          <a:srcRect l="18869" t="25336" r="27173" b="61822"/>
          <a:stretch/>
        </p:blipFill>
        <p:spPr>
          <a:xfrm>
            <a:off x="217014" y="1566165"/>
            <a:ext cx="6387153" cy="8100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888"/>
                                        </p:tgtEl>
                                        <p:attrNameLst>
                                          <p:attrName>style.visibility</p:attrName>
                                        </p:attrNameLst>
                                      </p:cBhvr>
                                      <p:to>
                                        <p:strVal val="visible"/>
                                      </p:to>
                                    </p:set>
                                    <p:animEffect transition="in" filter="fade">
                                      <p:cBhvr>
                                        <p:cTn id="7" dur="500"/>
                                        <p:tgtEl>
                                          <p:spTgt spid="64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2892"/>
        <p:cNvGrpSpPr/>
        <p:nvPr/>
      </p:nvGrpSpPr>
      <p:grpSpPr>
        <a:xfrm>
          <a:off x="0" y="0"/>
          <a:ext cx="0" cy="0"/>
          <a:chOff x="0" y="0"/>
          <a:chExt cx="0" cy="0"/>
        </a:xfrm>
      </p:grpSpPr>
      <p:sp>
        <p:nvSpPr>
          <p:cNvPr id="642893" name="Google Shape;642893;p49"/>
          <p:cNvSpPr txBox="1"/>
          <p:nvPr/>
        </p:nvSpPr>
        <p:spPr>
          <a:xfrm>
            <a:off x="384341" y="1703146"/>
            <a:ext cx="526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fr-FR" sz="1800" b="1">
                <a:solidFill>
                  <a:schemeClr val="dk1"/>
                </a:solidFill>
                <a:latin typeface="Arial"/>
                <a:ea typeface="Arial"/>
                <a:cs typeface="Arial"/>
                <a:sym typeface="Arial"/>
              </a:rPr>
              <a:t>BATCH = dosificando y mezclando en tanques</a:t>
            </a:r>
            <a:endParaRPr sz="1800" b="1">
              <a:solidFill>
                <a:schemeClr val="dk1"/>
              </a:solidFill>
              <a:latin typeface="Arial"/>
              <a:ea typeface="Arial"/>
              <a:cs typeface="Arial"/>
              <a:sym typeface="Arial"/>
            </a:endParaRPr>
          </a:p>
        </p:txBody>
      </p:sp>
      <p:sp>
        <p:nvSpPr>
          <p:cNvPr id="642894" name="Google Shape;642894;p49"/>
          <p:cNvSpPr txBox="1"/>
          <p:nvPr/>
        </p:nvSpPr>
        <p:spPr>
          <a:xfrm>
            <a:off x="384341" y="2351218"/>
            <a:ext cx="4987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fr-FR" sz="1800" b="1">
                <a:solidFill>
                  <a:schemeClr val="dk1"/>
                </a:solidFill>
                <a:latin typeface="Arial"/>
                <a:ea typeface="Arial"/>
                <a:cs typeface="Arial"/>
                <a:sym typeface="Arial"/>
              </a:rPr>
              <a:t>IN-LINE = En línea dosificando y mezclando</a:t>
            </a:r>
            <a:endParaRPr sz="1800" b="1">
              <a:solidFill>
                <a:schemeClr val="dk1"/>
              </a:solidFill>
              <a:latin typeface="Arial"/>
              <a:ea typeface="Arial"/>
              <a:cs typeface="Arial"/>
              <a:sym typeface="Arial"/>
            </a:endParaRPr>
          </a:p>
        </p:txBody>
      </p:sp>
      <p:sp>
        <p:nvSpPr>
          <p:cNvPr id="642895" name="Google Shape;642895;p49"/>
          <p:cNvSpPr txBox="1"/>
          <p:nvPr/>
        </p:nvSpPr>
        <p:spPr>
          <a:xfrm>
            <a:off x="900346" y="3212018"/>
            <a:ext cx="222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2000"/>
              <a:buFont typeface="Arial"/>
              <a:buNone/>
            </a:pPr>
            <a:r>
              <a:rPr lang="fr-FR" sz="2000">
                <a:solidFill>
                  <a:srgbClr val="7F7F7F"/>
                </a:solidFill>
                <a:latin typeface="Arial"/>
                <a:ea typeface="Arial"/>
                <a:cs typeface="Arial"/>
                <a:sym typeface="Arial"/>
              </a:rPr>
              <a:t>- In-Line Injection</a:t>
            </a:r>
            <a:endParaRPr sz="2000">
              <a:solidFill>
                <a:srgbClr val="7F7F7F"/>
              </a:solidFill>
              <a:latin typeface="Arial"/>
              <a:ea typeface="Arial"/>
              <a:cs typeface="Arial"/>
              <a:sym typeface="Arial"/>
            </a:endParaRPr>
          </a:p>
        </p:txBody>
      </p:sp>
      <p:sp>
        <p:nvSpPr>
          <p:cNvPr id="642896" name="Google Shape;642896;p49"/>
          <p:cNvSpPr txBox="1"/>
          <p:nvPr/>
        </p:nvSpPr>
        <p:spPr>
          <a:xfrm>
            <a:off x="900346" y="3617063"/>
            <a:ext cx="3185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2000"/>
              <a:buFont typeface="Arial"/>
              <a:buNone/>
            </a:pPr>
            <a:r>
              <a:rPr lang="fr-FR" sz="2000">
                <a:solidFill>
                  <a:srgbClr val="7F7F7F"/>
                </a:solidFill>
                <a:latin typeface="Arial"/>
                <a:ea typeface="Arial"/>
                <a:cs typeface="Arial"/>
                <a:sym typeface="Arial"/>
              </a:rPr>
              <a:t>-   </a:t>
            </a:r>
            <a:r>
              <a:rPr lang="fr-FR" sz="2000">
                <a:solidFill>
                  <a:srgbClr val="1F3C8B"/>
                </a:solidFill>
                <a:latin typeface="Arial"/>
                <a:ea typeface="Arial"/>
                <a:cs typeface="Arial"/>
                <a:sym typeface="Arial"/>
              </a:rPr>
              <a:t> “Just in Time”</a:t>
            </a:r>
            <a:r>
              <a:rPr lang="fr-FR" sz="2000">
                <a:solidFill>
                  <a:srgbClr val="7F7F7F"/>
                </a:solidFill>
                <a:latin typeface="Arial"/>
                <a:ea typeface="Arial"/>
                <a:cs typeface="Arial"/>
                <a:sym typeface="Arial"/>
              </a:rPr>
              <a:t>  Injection</a:t>
            </a:r>
            <a:endParaRPr sz="2000">
              <a:solidFill>
                <a:srgbClr val="7F7F7F"/>
              </a:solidFill>
              <a:latin typeface="Arial"/>
              <a:ea typeface="Arial"/>
              <a:cs typeface="Arial"/>
              <a:sym typeface="Arial"/>
            </a:endParaRPr>
          </a:p>
        </p:txBody>
      </p:sp>
      <p:sp>
        <p:nvSpPr>
          <p:cNvPr id="642897" name="Google Shape;642897;p49"/>
          <p:cNvSpPr txBox="1">
            <a:spLocks noGrp="1"/>
          </p:cNvSpPr>
          <p:nvPr>
            <p:ph type="sldNum" idx="12"/>
          </p:nvPr>
        </p:nvSpPr>
        <p:spPr>
          <a:xfrm>
            <a:off x="136883" y="5828673"/>
            <a:ext cx="4968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050"/>
              <a:buFont typeface="Arial"/>
              <a:buNone/>
            </a:pPr>
            <a:fld id="{00000000-1234-1234-1234-123412341234}" type="slidenum">
              <a:rPr lang="fr-FR" sz="1050">
                <a:solidFill>
                  <a:schemeClr val="lt1"/>
                </a:solidFill>
                <a:latin typeface="Arial"/>
                <a:ea typeface="Arial"/>
                <a:cs typeface="Arial"/>
                <a:sym typeface="Arial"/>
              </a:rPr>
              <a:t>32</a:t>
            </a:fld>
            <a:endParaRPr sz="1050">
              <a:solidFill>
                <a:schemeClr val="lt1"/>
              </a:solidFill>
              <a:latin typeface="Arial"/>
              <a:ea typeface="Arial"/>
              <a:cs typeface="Arial"/>
              <a:sym typeface="Arial"/>
            </a:endParaRPr>
          </a:p>
        </p:txBody>
      </p:sp>
      <p:pic>
        <p:nvPicPr>
          <p:cNvPr id="642898" name="Google Shape;642898;p49"/>
          <p:cNvPicPr preferRelativeResize="0"/>
          <p:nvPr/>
        </p:nvPicPr>
        <p:blipFill rotWithShape="1">
          <a:blip r:embed="rId3">
            <a:alphaModFix/>
          </a:blip>
          <a:srcRect/>
          <a:stretch/>
        </p:blipFill>
        <p:spPr>
          <a:xfrm>
            <a:off x="4418611" y="3431338"/>
            <a:ext cx="2576386" cy="2208330"/>
          </a:xfrm>
          <a:prstGeom prst="rect">
            <a:avLst/>
          </a:prstGeom>
          <a:noFill/>
          <a:ln>
            <a:noFill/>
          </a:ln>
          <a:effectLst>
            <a:outerShdw blurRad="292100" dist="139700" dir="2700000" algn="tl" rotWithShape="0">
              <a:srgbClr val="333333">
                <a:alpha val="64709"/>
              </a:srgbClr>
            </a:outerShdw>
          </a:effectLst>
        </p:spPr>
      </p:pic>
      <p:pic>
        <p:nvPicPr>
          <p:cNvPr id="642899" name="Google Shape;642899;p49" descr="http://cuve-stockage-process-eta.com/wp-content/uploads/2012/08/PSFT6013_tank-ajustement-et-melange-choco.jpg"/>
          <p:cNvPicPr preferRelativeResize="0"/>
          <p:nvPr/>
        </p:nvPicPr>
        <p:blipFill rotWithShape="1">
          <a:blip r:embed="rId4">
            <a:alphaModFix/>
          </a:blip>
          <a:srcRect/>
          <a:stretch/>
        </p:blipFill>
        <p:spPr>
          <a:xfrm>
            <a:off x="5588741" y="1479582"/>
            <a:ext cx="1395155" cy="1771736"/>
          </a:xfrm>
          <a:prstGeom prst="rect">
            <a:avLst/>
          </a:prstGeom>
          <a:noFill/>
          <a:ln>
            <a:noFill/>
          </a:ln>
          <a:effectLst>
            <a:outerShdw blurRad="292100" dist="139700" dir="2700000" algn="tl" rotWithShape="0">
              <a:srgbClr val="333333">
                <a:alpha val="64709"/>
              </a:srgbClr>
            </a:outerShdw>
          </a:effectLst>
        </p:spPr>
      </p:pic>
      <p:sp>
        <p:nvSpPr>
          <p:cNvPr id="642900" name="Google Shape;642900;p49"/>
          <p:cNvSpPr txBox="1"/>
          <p:nvPr/>
        </p:nvSpPr>
        <p:spPr>
          <a:xfrm>
            <a:off x="153893" y="14545"/>
            <a:ext cx="4916100" cy="4002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a:solidFill>
                  <a:srgbClr val="87888A"/>
                </a:solidFill>
                <a:latin typeface="Arial"/>
                <a:ea typeface="Arial"/>
                <a:cs typeface="Arial"/>
                <a:sym typeface="Arial"/>
              </a:rPr>
              <a:t>EN DOSIFICACION HAY DOS MODOS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905"/>
        <p:cNvGrpSpPr/>
        <p:nvPr/>
      </p:nvGrpSpPr>
      <p:grpSpPr>
        <a:xfrm>
          <a:off x="0" y="0"/>
          <a:ext cx="0" cy="0"/>
          <a:chOff x="0" y="0"/>
          <a:chExt cx="0" cy="0"/>
        </a:xfrm>
      </p:grpSpPr>
      <p:sp>
        <p:nvSpPr>
          <p:cNvPr id="642906" name="Google Shape;642906;p50"/>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b="1"/>
              <a:t>33</a:t>
            </a:fld>
            <a:endParaRPr/>
          </a:p>
        </p:txBody>
      </p:sp>
      <p:grpSp>
        <p:nvGrpSpPr>
          <p:cNvPr id="642907" name="Google Shape;642907;p50"/>
          <p:cNvGrpSpPr/>
          <p:nvPr/>
        </p:nvGrpSpPr>
        <p:grpSpPr>
          <a:xfrm>
            <a:off x="774201" y="691602"/>
            <a:ext cx="1800254" cy="3375947"/>
            <a:chOff x="289717" y="-96492"/>
            <a:chExt cx="2645487" cy="4960980"/>
          </a:xfrm>
        </p:grpSpPr>
        <p:grpSp>
          <p:nvGrpSpPr>
            <p:cNvPr id="642908" name="Google Shape;642908;p50"/>
            <p:cNvGrpSpPr/>
            <p:nvPr/>
          </p:nvGrpSpPr>
          <p:grpSpPr>
            <a:xfrm>
              <a:off x="289717" y="-96492"/>
              <a:ext cx="1772263" cy="4823295"/>
              <a:chOff x="289717" y="-96492"/>
              <a:chExt cx="1772263" cy="4823295"/>
            </a:xfrm>
          </p:grpSpPr>
          <p:sp>
            <p:nvSpPr>
              <p:cNvPr id="642909" name="Google Shape;642909;p50"/>
              <p:cNvSpPr txBox="1"/>
              <p:nvPr/>
            </p:nvSpPr>
            <p:spPr>
              <a:xfrm>
                <a:off x="289717" y="3738518"/>
                <a:ext cx="902400" cy="49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
                    <a:solidFill>
                      <a:schemeClr val="dk1"/>
                    </a:solidFill>
                    <a:latin typeface="Arial"/>
                    <a:ea typeface="Arial"/>
                    <a:cs typeface="Arial"/>
                    <a:sym typeface="Arial"/>
                  </a:rPr>
                  <a:t>Buffer Tank</a:t>
                </a:r>
                <a:endParaRPr/>
              </a:p>
            </p:txBody>
          </p:sp>
          <p:pic>
            <p:nvPicPr>
              <p:cNvPr id="642910" name="Google Shape;642910;p50"/>
              <p:cNvPicPr preferRelativeResize="0"/>
              <p:nvPr/>
            </p:nvPicPr>
            <p:blipFill rotWithShape="1">
              <a:blip r:embed="rId3">
                <a:alphaModFix/>
              </a:blip>
              <a:srcRect/>
              <a:stretch/>
            </p:blipFill>
            <p:spPr>
              <a:xfrm>
                <a:off x="684225" y="620832"/>
                <a:ext cx="597654" cy="1296000"/>
              </a:xfrm>
              <a:prstGeom prst="rect">
                <a:avLst/>
              </a:prstGeom>
              <a:noFill/>
              <a:ln>
                <a:noFill/>
              </a:ln>
            </p:spPr>
          </p:pic>
          <p:pic>
            <p:nvPicPr>
              <p:cNvPr id="642911" name="Google Shape;642911;p50"/>
              <p:cNvPicPr preferRelativeResize="0"/>
              <p:nvPr/>
            </p:nvPicPr>
            <p:blipFill rotWithShape="1">
              <a:blip r:embed="rId4">
                <a:alphaModFix/>
              </a:blip>
              <a:srcRect/>
              <a:stretch/>
            </p:blipFill>
            <p:spPr>
              <a:xfrm>
                <a:off x="1372969" y="837278"/>
                <a:ext cx="444347" cy="864096"/>
              </a:xfrm>
              <a:prstGeom prst="rect">
                <a:avLst/>
              </a:prstGeom>
              <a:noFill/>
              <a:ln>
                <a:noFill/>
              </a:ln>
            </p:spPr>
          </p:pic>
          <p:pic>
            <p:nvPicPr>
              <p:cNvPr id="642912" name="Google Shape;642912;p50"/>
              <p:cNvPicPr preferRelativeResize="0"/>
              <p:nvPr/>
            </p:nvPicPr>
            <p:blipFill rotWithShape="1">
              <a:blip r:embed="rId5">
                <a:alphaModFix/>
              </a:blip>
              <a:srcRect/>
              <a:stretch/>
            </p:blipFill>
            <p:spPr>
              <a:xfrm>
                <a:off x="1043608" y="2205008"/>
                <a:ext cx="597219" cy="1296000"/>
              </a:xfrm>
              <a:prstGeom prst="rect">
                <a:avLst/>
              </a:prstGeom>
              <a:noFill/>
              <a:ln>
                <a:noFill/>
              </a:ln>
            </p:spPr>
          </p:pic>
          <p:sp>
            <p:nvSpPr>
              <p:cNvPr id="642913" name="Google Shape;642913;p50"/>
              <p:cNvSpPr/>
              <p:nvPr/>
            </p:nvSpPr>
            <p:spPr>
              <a:xfrm>
                <a:off x="1115616" y="3789040"/>
                <a:ext cx="431700" cy="217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14" name="Google Shape;642914;p50"/>
              <p:cNvSpPr/>
              <p:nvPr/>
            </p:nvSpPr>
            <p:spPr>
              <a:xfrm rot="10800000">
                <a:off x="1115716" y="4006390"/>
                <a:ext cx="431700" cy="144600"/>
              </a:xfrm>
              <a:prstGeom prst="triangle">
                <a:avLst>
                  <a:gd name="adj"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42915" name="Google Shape;642915;p50"/>
              <p:cNvGrpSpPr/>
              <p:nvPr/>
            </p:nvGrpSpPr>
            <p:grpSpPr>
              <a:xfrm>
                <a:off x="585735" y="4387601"/>
                <a:ext cx="1476245" cy="339202"/>
                <a:chOff x="7037549" y="3451048"/>
                <a:chExt cx="2232000" cy="575700"/>
              </a:xfrm>
            </p:grpSpPr>
            <p:sp>
              <p:nvSpPr>
                <p:cNvPr id="642916" name="Google Shape;642916;p50"/>
                <p:cNvSpPr/>
                <p:nvPr/>
              </p:nvSpPr>
              <p:spPr>
                <a:xfrm>
                  <a:off x="7037549" y="3535058"/>
                  <a:ext cx="2232000" cy="4317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17" name="Google Shape;642917;p50"/>
                <p:cNvSpPr txBox="1"/>
                <p:nvPr/>
              </p:nvSpPr>
              <p:spPr>
                <a:xfrm>
                  <a:off x="7212228" y="3451048"/>
                  <a:ext cx="1834800" cy="57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Conditioning</a:t>
                  </a:r>
                  <a:endParaRPr sz="900">
                    <a:solidFill>
                      <a:schemeClr val="dk1"/>
                    </a:solidFill>
                    <a:latin typeface="Arial"/>
                    <a:ea typeface="Arial"/>
                    <a:cs typeface="Arial"/>
                    <a:sym typeface="Arial"/>
                  </a:endParaRPr>
                </a:p>
              </p:txBody>
            </p:sp>
          </p:grpSp>
          <p:cxnSp>
            <p:nvCxnSpPr>
              <p:cNvPr id="642918" name="Google Shape;642918;p50"/>
              <p:cNvCxnSpPr/>
              <p:nvPr/>
            </p:nvCxnSpPr>
            <p:spPr>
              <a:xfrm rot="-5400000" flipH="1">
                <a:off x="647715" y="1951150"/>
                <a:ext cx="935700" cy="291000"/>
              </a:xfrm>
              <a:prstGeom prst="bentConnector3">
                <a:avLst>
                  <a:gd name="adj1" fmla="val 50000"/>
                </a:avLst>
              </a:prstGeom>
              <a:noFill/>
              <a:ln w="9525" cap="flat" cmpd="sng">
                <a:solidFill>
                  <a:srgbClr val="4A7DBA"/>
                </a:solidFill>
                <a:prstDash val="solid"/>
                <a:round/>
                <a:headEnd type="none" w="sm" len="sm"/>
                <a:tailEnd type="none" w="sm" len="sm"/>
              </a:ln>
            </p:spPr>
          </p:cxnSp>
          <p:cxnSp>
            <p:nvCxnSpPr>
              <p:cNvPr id="642919" name="Google Shape;642919;p50"/>
              <p:cNvCxnSpPr/>
              <p:nvPr/>
            </p:nvCxnSpPr>
            <p:spPr>
              <a:xfrm rot="5400000">
                <a:off x="1007522" y="1808634"/>
                <a:ext cx="936000" cy="288300"/>
              </a:xfrm>
              <a:prstGeom prst="bentConnector3">
                <a:avLst>
                  <a:gd name="adj1" fmla="val 50000"/>
                </a:avLst>
              </a:prstGeom>
              <a:noFill/>
              <a:ln w="9525" cap="flat" cmpd="sng">
                <a:solidFill>
                  <a:srgbClr val="4A7DBA"/>
                </a:solidFill>
                <a:prstDash val="solid"/>
                <a:round/>
                <a:headEnd type="none" w="sm" len="sm"/>
                <a:tailEnd type="none" w="sm" len="sm"/>
              </a:ln>
            </p:spPr>
          </p:cxnSp>
          <p:cxnSp>
            <p:nvCxnSpPr>
              <p:cNvPr id="642920" name="Google Shape;642920;p50"/>
              <p:cNvCxnSpPr>
                <a:stCxn id="642914" idx="0"/>
                <a:endCxn id="642916" idx="0"/>
              </p:cNvCxnSpPr>
              <p:nvPr/>
            </p:nvCxnSpPr>
            <p:spPr>
              <a:xfrm flipH="1">
                <a:off x="1324066" y="4150990"/>
                <a:ext cx="7500" cy="286200"/>
              </a:xfrm>
              <a:prstGeom prst="straightConnector1">
                <a:avLst/>
              </a:prstGeom>
              <a:noFill/>
              <a:ln w="9525" cap="flat" cmpd="sng">
                <a:solidFill>
                  <a:srgbClr val="4A7DBA"/>
                </a:solidFill>
                <a:prstDash val="solid"/>
                <a:round/>
                <a:headEnd type="none" w="sm" len="sm"/>
                <a:tailEnd type="none" w="sm" len="sm"/>
              </a:ln>
            </p:spPr>
          </p:cxnSp>
          <p:cxnSp>
            <p:nvCxnSpPr>
              <p:cNvPr id="642921" name="Google Shape;642921;p50"/>
              <p:cNvCxnSpPr>
                <a:endCxn id="642913" idx="0"/>
              </p:cNvCxnSpPr>
              <p:nvPr/>
            </p:nvCxnSpPr>
            <p:spPr>
              <a:xfrm>
                <a:off x="1331466" y="3212740"/>
                <a:ext cx="0" cy="576300"/>
              </a:xfrm>
              <a:prstGeom prst="straightConnector1">
                <a:avLst/>
              </a:prstGeom>
              <a:noFill/>
              <a:ln w="9525" cap="flat" cmpd="sng">
                <a:solidFill>
                  <a:srgbClr val="4A7DBA"/>
                </a:solidFill>
                <a:prstDash val="solid"/>
                <a:round/>
                <a:headEnd type="none" w="sm" len="sm"/>
                <a:tailEnd type="none" w="sm" len="sm"/>
              </a:ln>
            </p:spPr>
          </p:cxnSp>
          <p:sp>
            <p:nvSpPr>
              <p:cNvPr id="642922" name="Google Shape;642922;p50"/>
              <p:cNvSpPr txBox="1"/>
              <p:nvPr/>
            </p:nvSpPr>
            <p:spPr>
              <a:xfrm>
                <a:off x="712995" y="1124744"/>
                <a:ext cx="505500" cy="29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700">
                    <a:solidFill>
                      <a:schemeClr val="dk1"/>
                    </a:solidFill>
                    <a:latin typeface="Arial"/>
                    <a:ea typeface="Arial"/>
                    <a:cs typeface="Arial"/>
                    <a:sym typeface="Arial"/>
                  </a:rPr>
                  <a:t>WM</a:t>
                </a:r>
                <a:endParaRPr sz="700">
                  <a:solidFill>
                    <a:schemeClr val="dk1"/>
                  </a:solidFill>
                  <a:latin typeface="Arial"/>
                  <a:ea typeface="Arial"/>
                  <a:cs typeface="Arial"/>
                  <a:sym typeface="Arial"/>
                </a:endParaRPr>
              </a:p>
            </p:txBody>
          </p:sp>
          <p:sp>
            <p:nvSpPr>
              <p:cNvPr id="642923" name="Google Shape;642923;p50"/>
              <p:cNvSpPr txBox="1"/>
              <p:nvPr/>
            </p:nvSpPr>
            <p:spPr>
              <a:xfrm>
                <a:off x="1444743" y="1107205"/>
                <a:ext cx="220500" cy="246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Arial"/>
                    <a:ea typeface="Arial"/>
                    <a:cs typeface="Arial"/>
                    <a:sym typeface="Arial"/>
                  </a:rPr>
                  <a:t>A</a:t>
                </a:r>
                <a:endParaRPr sz="1000">
                  <a:solidFill>
                    <a:schemeClr val="dk1"/>
                  </a:solidFill>
                  <a:latin typeface="Arial"/>
                  <a:ea typeface="Arial"/>
                  <a:cs typeface="Arial"/>
                  <a:sym typeface="Arial"/>
                </a:endParaRPr>
              </a:p>
            </p:txBody>
          </p:sp>
          <p:sp>
            <p:nvSpPr>
              <p:cNvPr id="642924" name="Google Shape;642924;p50"/>
              <p:cNvSpPr txBox="1"/>
              <p:nvPr/>
            </p:nvSpPr>
            <p:spPr>
              <a:xfrm>
                <a:off x="289717" y="2588678"/>
                <a:ext cx="647100" cy="45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700">
                    <a:solidFill>
                      <a:schemeClr val="dk1"/>
                    </a:solidFill>
                    <a:latin typeface="Arial"/>
                    <a:ea typeface="Arial"/>
                    <a:cs typeface="Arial"/>
                    <a:sym typeface="Arial"/>
                  </a:rPr>
                  <a:t>Mixing Tank</a:t>
                </a:r>
                <a:endParaRPr/>
              </a:p>
            </p:txBody>
          </p:sp>
          <p:sp>
            <p:nvSpPr>
              <p:cNvPr id="642925" name="Google Shape;642925;p50"/>
              <p:cNvSpPr txBox="1"/>
              <p:nvPr/>
            </p:nvSpPr>
            <p:spPr>
              <a:xfrm>
                <a:off x="773093" y="-96492"/>
                <a:ext cx="681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17365D"/>
                    </a:solidFill>
                    <a:latin typeface="Arial"/>
                    <a:ea typeface="Arial"/>
                    <a:cs typeface="Arial"/>
                    <a:sym typeface="Arial"/>
                  </a:rPr>
                  <a:t>Batch</a:t>
                </a:r>
                <a:endParaRPr sz="1400" b="1">
                  <a:solidFill>
                    <a:srgbClr val="17365D"/>
                  </a:solidFill>
                  <a:latin typeface="Arial"/>
                  <a:ea typeface="Arial"/>
                  <a:cs typeface="Arial"/>
                  <a:sym typeface="Arial"/>
                </a:endParaRPr>
              </a:p>
            </p:txBody>
          </p:sp>
        </p:grpSp>
        <p:cxnSp>
          <p:nvCxnSpPr>
            <p:cNvPr id="642926" name="Google Shape;642926;p50"/>
            <p:cNvCxnSpPr/>
            <p:nvPr/>
          </p:nvCxnSpPr>
          <p:spPr>
            <a:xfrm>
              <a:off x="2935204" y="620688"/>
              <a:ext cx="0" cy="4243800"/>
            </a:xfrm>
            <a:prstGeom prst="straightConnector1">
              <a:avLst/>
            </a:prstGeom>
            <a:noFill/>
            <a:ln w="38100" cap="flat" cmpd="sng">
              <a:solidFill>
                <a:srgbClr val="7F7F7F"/>
              </a:solidFill>
              <a:prstDash val="solid"/>
              <a:round/>
              <a:headEnd type="none" w="sm" len="sm"/>
              <a:tailEnd type="none" w="sm" len="sm"/>
            </a:ln>
          </p:spPr>
        </p:cxnSp>
        <p:pic>
          <p:nvPicPr>
            <p:cNvPr id="642927" name="Google Shape;642927;p50"/>
            <p:cNvPicPr preferRelativeResize="0"/>
            <p:nvPr/>
          </p:nvPicPr>
          <p:blipFill rotWithShape="1">
            <a:blip r:embed="rId6">
              <a:alphaModFix/>
            </a:blip>
            <a:srcRect/>
            <a:stretch/>
          </p:blipFill>
          <p:spPr>
            <a:xfrm>
              <a:off x="395536" y="1878845"/>
              <a:ext cx="702704" cy="326019"/>
            </a:xfrm>
            <a:prstGeom prst="rect">
              <a:avLst/>
            </a:prstGeom>
            <a:noFill/>
            <a:ln>
              <a:noFill/>
            </a:ln>
          </p:spPr>
        </p:pic>
        <p:pic>
          <p:nvPicPr>
            <p:cNvPr id="642928" name="Google Shape;642928;p50"/>
            <p:cNvPicPr preferRelativeResize="0"/>
            <p:nvPr/>
          </p:nvPicPr>
          <p:blipFill rotWithShape="1">
            <a:blip r:embed="rId7">
              <a:alphaModFix/>
            </a:blip>
            <a:srcRect/>
            <a:stretch/>
          </p:blipFill>
          <p:spPr>
            <a:xfrm>
              <a:off x="1410898" y="1806837"/>
              <a:ext cx="712830" cy="326019"/>
            </a:xfrm>
            <a:prstGeom prst="rect">
              <a:avLst/>
            </a:prstGeom>
            <a:noFill/>
            <a:ln>
              <a:noFill/>
            </a:ln>
          </p:spPr>
        </p:pic>
        <p:pic>
          <p:nvPicPr>
            <p:cNvPr id="642929" name="Google Shape;642929;p50"/>
            <p:cNvPicPr preferRelativeResize="0"/>
            <p:nvPr/>
          </p:nvPicPr>
          <p:blipFill rotWithShape="1">
            <a:blip r:embed="rId6">
              <a:alphaModFix/>
            </a:blip>
            <a:srcRect/>
            <a:stretch/>
          </p:blipFill>
          <p:spPr>
            <a:xfrm>
              <a:off x="988976" y="3501008"/>
              <a:ext cx="702704" cy="326019"/>
            </a:xfrm>
            <a:prstGeom prst="rect">
              <a:avLst/>
            </a:prstGeom>
            <a:noFill/>
            <a:ln>
              <a:noFill/>
            </a:ln>
          </p:spPr>
        </p:pic>
      </p:grpSp>
      <p:grpSp>
        <p:nvGrpSpPr>
          <p:cNvPr id="642930" name="Google Shape;642930;p50"/>
          <p:cNvGrpSpPr/>
          <p:nvPr/>
        </p:nvGrpSpPr>
        <p:grpSpPr>
          <a:xfrm>
            <a:off x="2304408" y="691602"/>
            <a:ext cx="2186855" cy="3375947"/>
            <a:chOff x="3311903" y="593683"/>
            <a:chExt cx="2186855" cy="3375947"/>
          </a:xfrm>
        </p:grpSpPr>
        <p:grpSp>
          <p:nvGrpSpPr>
            <p:cNvPr id="642931" name="Google Shape;642931;p50"/>
            <p:cNvGrpSpPr/>
            <p:nvPr/>
          </p:nvGrpSpPr>
          <p:grpSpPr>
            <a:xfrm>
              <a:off x="3311903" y="593683"/>
              <a:ext cx="2186855" cy="3375947"/>
              <a:chOff x="2039988" y="-96492"/>
              <a:chExt cx="3213600" cy="4960980"/>
            </a:xfrm>
          </p:grpSpPr>
          <p:sp>
            <p:nvSpPr>
              <p:cNvPr id="642932" name="Google Shape;642932;p50"/>
              <p:cNvSpPr txBox="1"/>
              <p:nvPr/>
            </p:nvSpPr>
            <p:spPr>
              <a:xfrm>
                <a:off x="2039988" y="-96492"/>
                <a:ext cx="3213600" cy="63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17365D"/>
                    </a:solidFill>
                    <a:latin typeface="Arial"/>
                    <a:ea typeface="Arial"/>
                    <a:cs typeface="Arial"/>
                    <a:sym typeface="Arial"/>
                  </a:rPr>
                  <a:t>In-line Proportional</a:t>
                </a:r>
                <a:endParaRPr sz="1400" b="1">
                  <a:solidFill>
                    <a:srgbClr val="17365D"/>
                  </a:solidFill>
                  <a:latin typeface="Arial"/>
                  <a:ea typeface="Arial"/>
                  <a:cs typeface="Arial"/>
                  <a:sym typeface="Arial"/>
                </a:endParaRPr>
              </a:p>
              <a:p>
                <a:pPr marL="0" marR="0" lvl="0" indent="0" algn="ctr" rtl="0">
                  <a:spcBef>
                    <a:spcPts val="0"/>
                  </a:spcBef>
                  <a:spcAft>
                    <a:spcPts val="0"/>
                  </a:spcAft>
                  <a:buNone/>
                </a:pPr>
                <a:r>
                  <a:rPr lang="fr-FR" sz="800" b="1">
                    <a:solidFill>
                      <a:srgbClr val="17365D"/>
                    </a:solidFill>
                    <a:latin typeface="Arial"/>
                    <a:ea typeface="Arial"/>
                    <a:cs typeface="Arial"/>
                    <a:sym typeface="Arial"/>
                  </a:rPr>
                  <a:t>Continuous Mode / </a:t>
                </a:r>
                <a:r>
                  <a:rPr lang="fr-FR" sz="800" b="1">
                    <a:solidFill>
                      <a:srgbClr val="A5A5A5"/>
                    </a:solidFill>
                    <a:latin typeface="Arial"/>
                    <a:ea typeface="Arial"/>
                    <a:cs typeface="Arial"/>
                    <a:sym typeface="Arial"/>
                  </a:rPr>
                  <a:t>Proportionnal Dosing</a:t>
                </a:r>
                <a:endParaRPr sz="800" b="1">
                  <a:solidFill>
                    <a:srgbClr val="A5A5A5"/>
                  </a:solidFill>
                  <a:latin typeface="Arial"/>
                  <a:ea typeface="Arial"/>
                  <a:cs typeface="Arial"/>
                  <a:sym typeface="Arial"/>
                </a:endParaRPr>
              </a:p>
            </p:txBody>
          </p:sp>
          <p:pic>
            <p:nvPicPr>
              <p:cNvPr id="642933" name="Google Shape;642933;p50"/>
              <p:cNvPicPr preferRelativeResize="0"/>
              <p:nvPr/>
            </p:nvPicPr>
            <p:blipFill rotWithShape="1">
              <a:blip r:embed="rId3">
                <a:alphaModFix/>
              </a:blip>
              <a:srcRect/>
              <a:stretch/>
            </p:blipFill>
            <p:spPr>
              <a:xfrm>
                <a:off x="2762016" y="908720"/>
                <a:ext cx="597654" cy="1296000"/>
              </a:xfrm>
              <a:prstGeom prst="rect">
                <a:avLst/>
              </a:prstGeom>
              <a:noFill/>
              <a:ln>
                <a:noFill/>
              </a:ln>
            </p:spPr>
          </p:pic>
          <p:pic>
            <p:nvPicPr>
              <p:cNvPr id="642934" name="Google Shape;642934;p50"/>
              <p:cNvPicPr preferRelativeResize="0"/>
              <p:nvPr/>
            </p:nvPicPr>
            <p:blipFill rotWithShape="1">
              <a:blip r:embed="rId4">
                <a:alphaModFix/>
              </a:blip>
              <a:srcRect/>
              <a:stretch/>
            </p:blipFill>
            <p:spPr>
              <a:xfrm>
                <a:off x="3450760" y="1125166"/>
                <a:ext cx="444347" cy="864096"/>
              </a:xfrm>
              <a:prstGeom prst="rect">
                <a:avLst/>
              </a:prstGeom>
              <a:noFill/>
              <a:ln>
                <a:noFill/>
              </a:ln>
            </p:spPr>
          </p:pic>
          <p:sp>
            <p:nvSpPr>
              <p:cNvPr id="642935" name="Google Shape;642935;p50"/>
              <p:cNvSpPr/>
              <p:nvPr/>
            </p:nvSpPr>
            <p:spPr>
              <a:xfrm>
                <a:off x="3775496" y="3788896"/>
                <a:ext cx="431700" cy="217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36" name="Google Shape;642936;p50"/>
              <p:cNvSpPr/>
              <p:nvPr/>
            </p:nvSpPr>
            <p:spPr>
              <a:xfrm rot="10800000">
                <a:off x="3775596" y="4006246"/>
                <a:ext cx="431700" cy="144600"/>
              </a:xfrm>
              <a:prstGeom prst="triangle">
                <a:avLst>
                  <a:gd name="adj"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42937" name="Google Shape;642937;p50"/>
              <p:cNvGrpSpPr/>
              <p:nvPr/>
            </p:nvGrpSpPr>
            <p:grpSpPr>
              <a:xfrm>
                <a:off x="2663527" y="4387601"/>
                <a:ext cx="1476245" cy="339202"/>
                <a:chOff x="7037549" y="3451292"/>
                <a:chExt cx="2232000" cy="575700"/>
              </a:xfrm>
            </p:grpSpPr>
            <p:sp>
              <p:nvSpPr>
                <p:cNvPr id="642938" name="Google Shape;642938;p50"/>
                <p:cNvSpPr/>
                <p:nvPr/>
              </p:nvSpPr>
              <p:spPr>
                <a:xfrm>
                  <a:off x="7037549" y="3535058"/>
                  <a:ext cx="2232000" cy="4317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39" name="Google Shape;642939;p50"/>
                <p:cNvSpPr txBox="1"/>
                <p:nvPr/>
              </p:nvSpPr>
              <p:spPr>
                <a:xfrm>
                  <a:off x="7194556" y="3451292"/>
                  <a:ext cx="1834800" cy="57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Conditioning</a:t>
                  </a:r>
                  <a:endParaRPr sz="900">
                    <a:solidFill>
                      <a:schemeClr val="dk1"/>
                    </a:solidFill>
                    <a:latin typeface="Arial"/>
                    <a:ea typeface="Arial"/>
                    <a:cs typeface="Arial"/>
                    <a:sym typeface="Arial"/>
                  </a:endParaRPr>
                </a:p>
              </p:txBody>
            </p:sp>
          </p:grpSp>
          <p:cxnSp>
            <p:nvCxnSpPr>
              <p:cNvPr id="642940" name="Google Shape;642940;p50"/>
              <p:cNvCxnSpPr>
                <a:stCxn id="642936" idx="0"/>
              </p:cNvCxnSpPr>
              <p:nvPr/>
            </p:nvCxnSpPr>
            <p:spPr>
              <a:xfrm>
                <a:off x="3991446" y="4150846"/>
                <a:ext cx="0" cy="286200"/>
              </a:xfrm>
              <a:prstGeom prst="straightConnector1">
                <a:avLst/>
              </a:prstGeom>
              <a:noFill/>
              <a:ln w="9525" cap="flat" cmpd="sng">
                <a:solidFill>
                  <a:srgbClr val="4A7DBA"/>
                </a:solidFill>
                <a:prstDash val="solid"/>
                <a:round/>
                <a:headEnd type="none" w="sm" len="sm"/>
                <a:tailEnd type="none" w="sm" len="sm"/>
              </a:ln>
            </p:spPr>
          </p:cxnSp>
          <p:cxnSp>
            <p:nvCxnSpPr>
              <p:cNvPr id="642941" name="Google Shape;642941;p50"/>
              <p:cNvCxnSpPr>
                <a:endCxn id="642935" idx="0"/>
              </p:cNvCxnSpPr>
              <p:nvPr/>
            </p:nvCxnSpPr>
            <p:spPr>
              <a:xfrm>
                <a:off x="3991346" y="3212596"/>
                <a:ext cx="0" cy="576300"/>
              </a:xfrm>
              <a:prstGeom prst="straightConnector1">
                <a:avLst/>
              </a:prstGeom>
              <a:noFill/>
              <a:ln w="9525" cap="flat" cmpd="sng">
                <a:solidFill>
                  <a:srgbClr val="4A7DBA"/>
                </a:solidFill>
                <a:prstDash val="solid"/>
                <a:round/>
                <a:headEnd type="none" w="sm" len="sm"/>
                <a:tailEnd type="none" w="sm" len="sm"/>
              </a:ln>
            </p:spPr>
          </p:cxnSp>
          <p:sp>
            <p:nvSpPr>
              <p:cNvPr id="642942" name="Google Shape;642942;p50"/>
              <p:cNvSpPr txBox="1"/>
              <p:nvPr/>
            </p:nvSpPr>
            <p:spPr>
              <a:xfrm>
                <a:off x="3565384" y="1424664"/>
                <a:ext cx="220500" cy="246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Arial"/>
                    <a:ea typeface="Arial"/>
                    <a:cs typeface="Arial"/>
                    <a:sym typeface="Arial"/>
                  </a:rPr>
                  <a:t>A</a:t>
                </a:r>
                <a:endParaRPr sz="1000">
                  <a:solidFill>
                    <a:schemeClr val="dk1"/>
                  </a:solidFill>
                  <a:latin typeface="Arial"/>
                  <a:ea typeface="Arial"/>
                  <a:cs typeface="Arial"/>
                  <a:sym typeface="Arial"/>
                </a:endParaRPr>
              </a:p>
            </p:txBody>
          </p:sp>
          <p:cxnSp>
            <p:nvCxnSpPr>
              <p:cNvPr id="642943" name="Google Shape;642943;p50"/>
              <p:cNvCxnSpPr/>
              <p:nvPr/>
            </p:nvCxnSpPr>
            <p:spPr>
              <a:xfrm flipH="1">
                <a:off x="3051543" y="1916832"/>
                <a:ext cx="9300" cy="936300"/>
              </a:xfrm>
              <a:prstGeom prst="straightConnector1">
                <a:avLst/>
              </a:prstGeom>
              <a:noFill/>
              <a:ln w="9525" cap="flat" cmpd="sng">
                <a:solidFill>
                  <a:srgbClr val="4A7DBA"/>
                </a:solidFill>
                <a:prstDash val="solid"/>
                <a:round/>
                <a:headEnd type="none" w="sm" len="sm"/>
                <a:tailEnd type="none" w="sm" len="sm"/>
              </a:ln>
            </p:spPr>
          </p:cxnSp>
          <p:cxnSp>
            <p:nvCxnSpPr>
              <p:cNvPr id="642944" name="Google Shape;642944;p50"/>
              <p:cNvCxnSpPr/>
              <p:nvPr/>
            </p:nvCxnSpPr>
            <p:spPr>
              <a:xfrm>
                <a:off x="3051692" y="2852936"/>
                <a:ext cx="819600" cy="0"/>
              </a:xfrm>
              <a:prstGeom prst="straightConnector1">
                <a:avLst/>
              </a:prstGeom>
              <a:noFill/>
              <a:ln w="9525" cap="flat" cmpd="sng">
                <a:solidFill>
                  <a:srgbClr val="4A7DBA"/>
                </a:solidFill>
                <a:prstDash val="solid"/>
                <a:round/>
                <a:headEnd type="none" w="sm" len="sm"/>
                <a:tailEnd type="none" w="sm" len="sm"/>
              </a:ln>
            </p:spPr>
          </p:cxnSp>
          <p:cxnSp>
            <p:nvCxnSpPr>
              <p:cNvPr id="642945" name="Google Shape;642945;p50"/>
              <p:cNvCxnSpPr/>
              <p:nvPr/>
            </p:nvCxnSpPr>
            <p:spPr>
              <a:xfrm>
                <a:off x="3635896" y="1814061"/>
                <a:ext cx="0" cy="1038900"/>
              </a:xfrm>
              <a:prstGeom prst="straightConnector1">
                <a:avLst/>
              </a:prstGeom>
              <a:noFill/>
              <a:ln w="9525" cap="flat" cmpd="sng">
                <a:solidFill>
                  <a:srgbClr val="4A7DBA"/>
                </a:solidFill>
                <a:prstDash val="solid"/>
                <a:round/>
                <a:headEnd type="none" w="sm" len="sm"/>
                <a:tailEnd type="none" w="sm" len="sm"/>
              </a:ln>
            </p:spPr>
          </p:cxnSp>
          <p:pic>
            <p:nvPicPr>
              <p:cNvPr id="642946" name="Google Shape;642946;p50"/>
              <p:cNvPicPr preferRelativeResize="0"/>
              <p:nvPr/>
            </p:nvPicPr>
            <p:blipFill rotWithShape="1">
              <a:blip r:embed="rId6">
                <a:alphaModFix/>
              </a:blip>
              <a:srcRect/>
              <a:stretch/>
            </p:blipFill>
            <p:spPr>
              <a:xfrm>
                <a:off x="2699792" y="2238885"/>
                <a:ext cx="702704" cy="326019"/>
              </a:xfrm>
              <a:prstGeom prst="rect">
                <a:avLst/>
              </a:prstGeom>
              <a:noFill/>
              <a:ln>
                <a:noFill/>
              </a:ln>
            </p:spPr>
          </p:pic>
          <p:pic>
            <p:nvPicPr>
              <p:cNvPr id="642947" name="Google Shape;642947;p50"/>
              <p:cNvPicPr preferRelativeResize="0"/>
              <p:nvPr/>
            </p:nvPicPr>
            <p:blipFill rotWithShape="1">
              <a:blip r:embed="rId7">
                <a:alphaModFix/>
              </a:blip>
              <a:srcRect/>
              <a:stretch/>
            </p:blipFill>
            <p:spPr>
              <a:xfrm>
                <a:off x="3355114" y="1959237"/>
                <a:ext cx="712830" cy="326019"/>
              </a:xfrm>
              <a:prstGeom prst="rect">
                <a:avLst/>
              </a:prstGeom>
              <a:noFill/>
              <a:ln>
                <a:noFill/>
              </a:ln>
            </p:spPr>
          </p:pic>
          <p:grpSp>
            <p:nvGrpSpPr>
              <p:cNvPr id="642948" name="Google Shape;642948;p50"/>
              <p:cNvGrpSpPr/>
              <p:nvPr/>
            </p:nvGrpSpPr>
            <p:grpSpPr>
              <a:xfrm>
                <a:off x="3857899" y="2564406"/>
                <a:ext cx="498075" cy="737497"/>
                <a:chOff x="3857899" y="2564406"/>
                <a:chExt cx="498075" cy="737497"/>
              </a:xfrm>
            </p:grpSpPr>
            <p:grpSp>
              <p:nvGrpSpPr>
                <p:cNvPr id="642949" name="Google Shape;642949;p50"/>
                <p:cNvGrpSpPr/>
                <p:nvPr/>
              </p:nvGrpSpPr>
              <p:grpSpPr>
                <a:xfrm>
                  <a:off x="3857899" y="2564406"/>
                  <a:ext cx="426119" cy="737497"/>
                  <a:chOff x="5498757" y="1271813"/>
                  <a:chExt cx="426119" cy="737497"/>
                </a:xfrm>
              </p:grpSpPr>
              <p:sp>
                <p:nvSpPr>
                  <p:cNvPr id="642950" name="Google Shape;642950;p50"/>
                  <p:cNvSpPr/>
                  <p:nvPr/>
                </p:nvSpPr>
                <p:spPr>
                  <a:xfrm>
                    <a:off x="5512076" y="1468110"/>
                    <a:ext cx="412800" cy="54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51" name="Google Shape;642951;p50"/>
                  <p:cNvSpPr/>
                  <p:nvPr/>
                </p:nvSpPr>
                <p:spPr>
                  <a:xfrm>
                    <a:off x="5525683" y="1481729"/>
                    <a:ext cx="129300" cy="514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52" name="Google Shape;642952;p50"/>
                  <p:cNvSpPr/>
                  <p:nvPr/>
                </p:nvSpPr>
                <p:spPr>
                  <a:xfrm>
                    <a:off x="5525683" y="1481729"/>
                    <a:ext cx="129300" cy="5142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53" name="Google Shape;642953;p50"/>
                  <p:cNvSpPr/>
                  <p:nvPr/>
                </p:nvSpPr>
                <p:spPr>
                  <a:xfrm>
                    <a:off x="5498757" y="1271813"/>
                    <a:ext cx="183000" cy="2130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54" name="Google Shape;642954;p50"/>
                  <p:cNvSpPr/>
                  <p:nvPr/>
                </p:nvSpPr>
                <p:spPr>
                  <a:xfrm>
                    <a:off x="5525683" y="1481729"/>
                    <a:ext cx="129268" cy="514100"/>
                  </a:xfrm>
                  <a:custGeom>
                    <a:avLst/>
                    <a:gdLst/>
                    <a:ahLst/>
                    <a:cxnLst/>
                    <a:rect l="l" t="t" r="r" b="b"/>
                    <a:pathLst>
                      <a:path w="114" h="453" extrusionOk="0">
                        <a:moveTo>
                          <a:pt x="0" y="0"/>
                        </a:moveTo>
                        <a:lnTo>
                          <a:pt x="114" y="114"/>
                        </a:lnTo>
                        <a:lnTo>
                          <a:pt x="0" y="227"/>
                        </a:lnTo>
                        <a:lnTo>
                          <a:pt x="114" y="340"/>
                        </a:lnTo>
                        <a:lnTo>
                          <a:pt x="0" y="453"/>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55" name="Google Shape;642955;p50"/>
                  <p:cNvSpPr/>
                  <p:nvPr/>
                </p:nvSpPr>
                <p:spPr>
                  <a:xfrm>
                    <a:off x="5525683" y="1494212"/>
                    <a:ext cx="137205" cy="501616"/>
                  </a:xfrm>
                  <a:custGeom>
                    <a:avLst/>
                    <a:gdLst/>
                    <a:ahLst/>
                    <a:cxnLst/>
                    <a:rect l="l" t="t" r="r" b="b"/>
                    <a:pathLst>
                      <a:path w="121" h="442" extrusionOk="0">
                        <a:moveTo>
                          <a:pt x="121" y="442"/>
                        </a:moveTo>
                        <a:lnTo>
                          <a:pt x="0" y="329"/>
                        </a:lnTo>
                        <a:lnTo>
                          <a:pt x="114" y="216"/>
                        </a:lnTo>
                        <a:lnTo>
                          <a:pt x="0" y="114"/>
                        </a:lnTo>
                        <a:lnTo>
                          <a:pt x="114" y="0"/>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B050"/>
                      </a:solidFill>
                      <a:latin typeface="Arial"/>
                      <a:ea typeface="Arial"/>
                      <a:cs typeface="Arial"/>
                      <a:sym typeface="Arial"/>
                    </a:endParaRPr>
                  </a:p>
                </p:txBody>
              </p:sp>
            </p:grpSp>
            <p:sp>
              <p:nvSpPr>
                <p:cNvPr id="642956" name="Google Shape;642956;p50"/>
                <p:cNvSpPr txBox="1"/>
                <p:nvPr/>
              </p:nvSpPr>
              <p:spPr>
                <a:xfrm>
                  <a:off x="3991774" y="2622104"/>
                  <a:ext cx="3642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rgbClr val="00B050"/>
                      </a:solidFill>
                      <a:latin typeface="Arial"/>
                      <a:ea typeface="Arial"/>
                      <a:cs typeface="Arial"/>
                      <a:sym typeface="Arial"/>
                    </a:rPr>
                    <a:t>DM</a:t>
                  </a:r>
                  <a:endParaRPr sz="900">
                    <a:solidFill>
                      <a:srgbClr val="00B050"/>
                    </a:solidFill>
                    <a:latin typeface="Arial"/>
                    <a:ea typeface="Arial"/>
                    <a:cs typeface="Arial"/>
                    <a:sym typeface="Arial"/>
                  </a:endParaRPr>
                </a:p>
              </p:txBody>
            </p:sp>
          </p:grpSp>
          <p:cxnSp>
            <p:nvCxnSpPr>
              <p:cNvPr id="642957" name="Google Shape;642957;p50"/>
              <p:cNvCxnSpPr/>
              <p:nvPr/>
            </p:nvCxnSpPr>
            <p:spPr>
              <a:xfrm>
                <a:off x="5082302" y="620688"/>
                <a:ext cx="0" cy="4243800"/>
              </a:xfrm>
              <a:prstGeom prst="straightConnector1">
                <a:avLst/>
              </a:prstGeom>
              <a:noFill/>
              <a:ln w="38100" cap="flat" cmpd="sng">
                <a:solidFill>
                  <a:srgbClr val="7F7F7F"/>
                </a:solidFill>
                <a:prstDash val="solid"/>
                <a:round/>
                <a:headEnd type="none" w="sm" len="sm"/>
                <a:tailEnd type="none" w="sm" len="sm"/>
              </a:ln>
            </p:spPr>
          </p:cxnSp>
          <p:pic>
            <p:nvPicPr>
              <p:cNvPr id="642958" name="Google Shape;642958;p50"/>
              <p:cNvPicPr preferRelativeResize="0"/>
              <p:nvPr/>
            </p:nvPicPr>
            <p:blipFill rotWithShape="1">
              <a:blip r:embed="rId8">
                <a:alphaModFix/>
              </a:blip>
              <a:srcRect/>
              <a:stretch/>
            </p:blipFill>
            <p:spPr>
              <a:xfrm>
                <a:off x="2960718" y="2584548"/>
                <a:ext cx="180851" cy="207851"/>
              </a:xfrm>
              <a:prstGeom prst="rect">
                <a:avLst/>
              </a:prstGeom>
              <a:noFill/>
              <a:ln>
                <a:noFill/>
              </a:ln>
            </p:spPr>
          </p:pic>
          <p:pic>
            <p:nvPicPr>
              <p:cNvPr id="642959" name="Google Shape;642959;p50"/>
              <p:cNvPicPr preferRelativeResize="0"/>
              <p:nvPr/>
            </p:nvPicPr>
            <p:blipFill rotWithShape="1">
              <a:blip r:embed="rId8">
                <a:alphaModFix/>
              </a:blip>
              <a:srcRect/>
              <a:stretch/>
            </p:blipFill>
            <p:spPr>
              <a:xfrm>
                <a:off x="3545408" y="2434644"/>
                <a:ext cx="180975" cy="207963"/>
              </a:xfrm>
              <a:prstGeom prst="rect">
                <a:avLst/>
              </a:prstGeom>
              <a:noFill/>
              <a:ln>
                <a:noFill/>
              </a:ln>
            </p:spPr>
          </p:pic>
        </p:grpSp>
        <p:sp>
          <p:nvSpPr>
            <p:cNvPr id="642960" name="Google Shape;642960;p50"/>
            <p:cNvSpPr txBox="1"/>
            <p:nvPr/>
          </p:nvSpPr>
          <p:spPr>
            <a:xfrm>
              <a:off x="3806915" y="1611015"/>
              <a:ext cx="354900" cy="20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700">
                  <a:solidFill>
                    <a:schemeClr val="dk1"/>
                  </a:solidFill>
                  <a:latin typeface="Arial"/>
                  <a:ea typeface="Arial"/>
                  <a:cs typeface="Arial"/>
                  <a:sym typeface="Arial"/>
                </a:rPr>
                <a:t>WM</a:t>
              </a:r>
              <a:endParaRPr sz="700">
                <a:solidFill>
                  <a:schemeClr val="dk1"/>
                </a:solidFill>
                <a:latin typeface="Arial"/>
                <a:ea typeface="Arial"/>
                <a:cs typeface="Arial"/>
                <a:sym typeface="Arial"/>
              </a:endParaRPr>
            </a:p>
          </p:txBody>
        </p:sp>
      </p:grpSp>
      <p:grpSp>
        <p:nvGrpSpPr>
          <p:cNvPr id="642961" name="Google Shape;642961;p50"/>
          <p:cNvGrpSpPr/>
          <p:nvPr/>
        </p:nvGrpSpPr>
        <p:grpSpPr>
          <a:xfrm>
            <a:off x="4347073" y="691602"/>
            <a:ext cx="2167729" cy="3375947"/>
            <a:chOff x="5354568" y="593683"/>
            <a:chExt cx="2167729" cy="3375947"/>
          </a:xfrm>
        </p:grpSpPr>
        <p:grpSp>
          <p:nvGrpSpPr>
            <p:cNvPr id="642962" name="Google Shape;642962;p50"/>
            <p:cNvGrpSpPr/>
            <p:nvPr/>
          </p:nvGrpSpPr>
          <p:grpSpPr>
            <a:xfrm>
              <a:off x="5354568" y="593683"/>
              <a:ext cx="2167729" cy="3375947"/>
              <a:chOff x="4422759" y="-96492"/>
              <a:chExt cx="3185495" cy="4960980"/>
            </a:xfrm>
          </p:grpSpPr>
          <p:cxnSp>
            <p:nvCxnSpPr>
              <p:cNvPr id="642963" name="Google Shape;642963;p50"/>
              <p:cNvCxnSpPr/>
              <p:nvPr/>
            </p:nvCxnSpPr>
            <p:spPr>
              <a:xfrm>
                <a:off x="5949936" y="1814061"/>
                <a:ext cx="0" cy="1038900"/>
              </a:xfrm>
              <a:prstGeom prst="straightConnector1">
                <a:avLst/>
              </a:prstGeom>
              <a:noFill/>
              <a:ln w="9525" cap="flat" cmpd="sng">
                <a:solidFill>
                  <a:srgbClr val="4A7DBA"/>
                </a:solidFill>
                <a:prstDash val="solid"/>
                <a:round/>
                <a:headEnd type="none" w="sm" len="sm"/>
                <a:tailEnd type="none" w="sm" len="sm"/>
              </a:ln>
            </p:spPr>
          </p:cxnSp>
          <p:sp>
            <p:nvSpPr>
              <p:cNvPr id="642964" name="Google Shape;642964;p50"/>
              <p:cNvSpPr/>
              <p:nvPr/>
            </p:nvSpPr>
            <p:spPr>
              <a:xfrm>
                <a:off x="6090193" y="3788896"/>
                <a:ext cx="431700" cy="217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65" name="Google Shape;642965;p50"/>
              <p:cNvSpPr/>
              <p:nvPr/>
            </p:nvSpPr>
            <p:spPr>
              <a:xfrm rot="10800000">
                <a:off x="6090293" y="4006246"/>
                <a:ext cx="431700" cy="144600"/>
              </a:xfrm>
              <a:prstGeom prst="triangle">
                <a:avLst>
                  <a:gd name="adj"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42966" name="Google Shape;642966;p50"/>
              <p:cNvGrpSpPr/>
              <p:nvPr/>
            </p:nvGrpSpPr>
            <p:grpSpPr>
              <a:xfrm>
                <a:off x="4978222" y="4387601"/>
                <a:ext cx="1476245" cy="339202"/>
                <a:chOff x="7037549" y="3451292"/>
                <a:chExt cx="2232000" cy="575700"/>
              </a:xfrm>
            </p:grpSpPr>
            <p:sp>
              <p:nvSpPr>
                <p:cNvPr id="642967" name="Google Shape;642967;p50"/>
                <p:cNvSpPr/>
                <p:nvPr/>
              </p:nvSpPr>
              <p:spPr>
                <a:xfrm>
                  <a:off x="7037549" y="3535058"/>
                  <a:ext cx="2232000" cy="4317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68" name="Google Shape;642968;p50"/>
                <p:cNvSpPr txBox="1"/>
                <p:nvPr/>
              </p:nvSpPr>
              <p:spPr>
                <a:xfrm>
                  <a:off x="7158861" y="3451292"/>
                  <a:ext cx="1834800" cy="57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Conditioning</a:t>
                  </a:r>
                  <a:endParaRPr sz="900">
                    <a:solidFill>
                      <a:schemeClr val="dk1"/>
                    </a:solidFill>
                    <a:latin typeface="Arial"/>
                    <a:ea typeface="Arial"/>
                    <a:cs typeface="Arial"/>
                    <a:sym typeface="Arial"/>
                  </a:endParaRPr>
                </a:p>
              </p:txBody>
            </p:sp>
          </p:grpSp>
          <p:cxnSp>
            <p:nvCxnSpPr>
              <p:cNvPr id="642969" name="Google Shape;642969;p50"/>
              <p:cNvCxnSpPr>
                <a:stCxn id="642965" idx="0"/>
              </p:cNvCxnSpPr>
              <p:nvPr/>
            </p:nvCxnSpPr>
            <p:spPr>
              <a:xfrm>
                <a:off x="6306143" y="4150846"/>
                <a:ext cx="0" cy="286200"/>
              </a:xfrm>
              <a:prstGeom prst="straightConnector1">
                <a:avLst/>
              </a:prstGeom>
              <a:noFill/>
              <a:ln w="9525" cap="flat" cmpd="sng">
                <a:solidFill>
                  <a:srgbClr val="4A7DBA"/>
                </a:solidFill>
                <a:prstDash val="solid"/>
                <a:round/>
                <a:headEnd type="none" w="sm" len="sm"/>
                <a:tailEnd type="none" w="sm" len="sm"/>
              </a:ln>
            </p:spPr>
          </p:cxnSp>
          <p:cxnSp>
            <p:nvCxnSpPr>
              <p:cNvPr id="642970" name="Google Shape;642970;p50"/>
              <p:cNvCxnSpPr>
                <a:endCxn id="642964" idx="0"/>
              </p:cNvCxnSpPr>
              <p:nvPr/>
            </p:nvCxnSpPr>
            <p:spPr>
              <a:xfrm>
                <a:off x="6306043" y="3212596"/>
                <a:ext cx="0" cy="576300"/>
              </a:xfrm>
              <a:prstGeom prst="straightConnector1">
                <a:avLst/>
              </a:prstGeom>
              <a:noFill/>
              <a:ln w="9525" cap="flat" cmpd="sng">
                <a:solidFill>
                  <a:srgbClr val="4A7DBA"/>
                </a:solidFill>
                <a:prstDash val="solid"/>
                <a:round/>
                <a:headEnd type="none" w="sm" len="sm"/>
                <a:tailEnd type="none" w="sm" len="sm"/>
              </a:ln>
            </p:spPr>
          </p:cxnSp>
          <p:pic>
            <p:nvPicPr>
              <p:cNvPr id="642971" name="Google Shape;642971;p50"/>
              <p:cNvPicPr preferRelativeResize="0"/>
              <p:nvPr/>
            </p:nvPicPr>
            <p:blipFill rotWithShape="1">
              <a:blip r:embed="rId3">
                <a:alphaModFix/>
              </a:blip>
              <a:srcRect/>
              <a:stretch/>
            </p:blipFill>
            <p:spPr>
              <a:xfrm>
                <a:off x="5076056" y="908720"/>
                <a:ext cx="597654" cy="1296000"/>
              </a:xfrm>
              <a:prstGeom prst="rect">
                <a:avLst/>
              </a:prstGeom>
              <a:noFill/>
              <a:ln>
                <a:noFill/>
              </a:ln>
            </p:spPr>
          </p:pic>
          <p:pic>
            <p:nvPicPr>
              <p:cNvPr id="642972" name="Google Shape;642972;p50"/>
              <p:cNvPicPr preferRelativeResize="0"/>
              <p:nvPr/>
            </p:nvPicPr>
            <p:blipFill rotWithShape="1">
              <a:blip r:embed="rId4">
                <a:alphaModFix/>
              </a:blip>
              <a:srcRect/>
              <a:stretch/>
            </p:blipFill>
            <p:spPr>
              <a:xfrm>
                <a:off x="5764800" y="1125166"/>
                <a:ext cx="444347" cy="864096"/>
              </a:xfrm>
              <a:prstGeom prst="rect">
                <a:avLst/>
              </a:prstGeom>
              <a:noFill/>
              <a:ln>
                <a:noFill/>
              </a:ln>
            </p:spPr>
          </p:pic>
          <p:pic>
            <p:nvPicPr>
              <p:cNvPr id="642973" name="Google Shape;642973;p50"/>
              <p:cNvPicPr preferRelativeResize="0"/>
              <p:nvPr/>
            </p:nvPicPr>
            <p:blipFill rotWithShape="1">
              <a:blip r:embed="rId9">
                <a:alphaModFix/>
              </a:blip>
              <a:srcRect/>
              <a:stretch/>
            </p:blipFill>
            <p:spPr>
              <a:xfrm>
                <a:off x="5868144" y="2150379"/>
                <a:ext cx="179388" cy="180976"/>
              </a:xfrm>
              <a:prstGeom prst="rect">
                <a:avLst/>
              </a:prstGeom>
              <a:solidFill>
                <a:srgbClr val="00B0F0"/>
              </a:solidFill>
              <a:ln>
                <a:noFill/>
              </a:ln>
            </p:spPr>
          </p:pic>
          <p:sp>
            <p:nvSpPr>
              <p:cNvPr id="642974" name="Google Shape;642974;p50"/>
              <p:cNvSpPr txBox="1"/>
              <p:nvPr/>
            </p:nvSpPr>
            <p:spPr>
              <a:xfrm>
                <a:off x="5862883" y="1454443"/>
                <a:ext cx="220500" cy="246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Arial"/>
                    <a:ea typeface="Arial"/>
                    <a:cs typeface="Arial"/>
                    <a:sym typeface="Arial"/>
                  </a:rPr>
                  <a:t>A</a:t>
                </a:r>
                <a:endParaRPr sz="1000">
                  <a:solidFill>
                    <a:schemeClr val="dk1"/>
                  </a:solidFill>
                  <a:latin typeface="Arial"/>
                  <a:ea typeface="Arial"/>
                  <a:cs typeface="Arial"/>
                  <a:sym typeface="Arial"/>
                </a:endParaRPr>
              </a:p>
            </p:txBody>
          </p:sp>
          <p:cxnSp>
            <p:nvCxnSpPr>
              <p:cNvPr id="642975" name="Google Shape;642975;p50"/>
              <p:cNvCxnSpPr/>
              <p:nvPr/>
            </p:nvCxnSpPr>
            <p:spPr>
              <a:xfrm flipH="1">
                <a:off x="5365583" y="1916832"/>
                <a:ext cx="9300" cy="936300"/>
              </a:xfrm>
              <a:prstGeom prst="straightConnector1">
                <a:avLst/>
              </a:prstGeom>
              <a:noFill/>
              <a:ln w="9525" cap="flat" cmpd="sng">
                <a:solidFill>
                  <a:srgbClr val="4A7DBA"/>
                </a:solidFill>
                <a:prstDash val="solid"/>
                <a:round/>
                <a:headEnd type="none" w="sm" len="sm"/>
                <a:tailEnd type="none" w="sm" len="sm"/>
              </a:ln>
            </p:spPr>
          </p:cxnSp>
          <p:cxnSp>
            <p:nvCxnSpPr>
              <p:cNvPr id="642976" name="Google Shape;642976;p50"/>
              <p:cNvCxnSpPr/>
              <p:nvPr/>
            </p:nvCxnSpPr>
            <p:spPr>
              <a:xfrm>
                <a:off x="5365732" y="2852936"/>
                <a:ext cx="819600" cy="0"/>
              </a:xfrm>
              <a:prstGeom prst="straightConnector1">
                <a:avLst/>
              </a:prstGeom>
              <a:noFill/>
              <a:ln w="9525" cap="flat" cmpd="sng">
                <a:solidFill>
                  <a:srgbClr val="4A7DBA"/>
                </a:solidFill>
                <a:prstDash val="solid"/>
                <a:round/>
                <a:headEnd type="none" w="sm" len="sm"/>
                <a:tailEnd type="none" w="sm" len="sm"/>
              </a:ln>
            </p:spPr>
          </p:cxnSp>
          <p:sp>
            <p:nvSpPr>
              <p:cNvPr id="642977" name="Google Shape;642977;p50"/>
              <p:cNvSpPr txBox="1"/>
              <p:nvPr/>
            </p:nvSpPr>
            <p:spPr>
              <a:xfrm>
                <a:off x="4422759" y="-96492"/>
                <a:ext cx="3121800" cy="63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17365D"/>
                    </a:solidFill>
                    <a:latin typeface="Arial"/>
                    <a:ea typeface="Arial"/>
                    <a:cs typeface="Arial"/>
                    <a:sym typeface="Arial"/>
                  </a:rPr>
                  <a:t>In-line </a:t>
                </a:r>
                <a:endParaRPr/>
              </a:p>
              <a:p>
                <a:pPr marL="0" marR="0" lvl="0" indent="0" algn="ctr" rtl="0">
                  <a:spcBef>
                    <a:spcPts val="0"/>
                  </a:spcBef>
                  <a:spcAft>
                    <a:spcPts val="0"/>
                  </a:spcAft>
                  <a:buNone/>
                </a:pPr>
                <a:r>
                  <a:rPr lang="fr-FR" sz="800" b="1">
                    <a:solidFill>
                      <a:srgbClr val="17365D"/>
                    </a:solidFill>
                    <a:latin typeface="Arial"/>
                    <a:ea typeface="Arial"/>
                    <a:cs typeface="Arial"/>
                    <a:sym typeface="Arial"/>
                  </a:rPr>
                  <a:t>Additive pulsed mode / In-line </a:t>
                </a:r>
                <a:r>
                  <a:rPr lang="fr-FR" sz="800" b="1">
                    <a:solidFill>
                      <a:srgbClr val="A5A5A5"/>
                    </a:solidFill>
                    <a:latin typeface="Arial"/>
                    <a:ea typeface="Arial"/>
                    <a:cs typeface="Arial"/>
                    <a:sym typeface="Arial"/>
                  </a:rPr>
                  <a:t>Injection</a:t>
                </a:r>
                <a:endParaRPr sz="800" b="1">
                  <a:solidFill>
                    <a:srgbClr val="A5A5A5"/>
                  </a:solidFill>
                  <a:latin typeface="Arial"/>
                  <a:ea typeface="Arial"/>
                  <a:cs typeface="Arial"/>
                  <a:sym typeface="Arial"/>
                </a:endParaRPr>
              </a:p>
            </p:txBody>
          </p:sp>
          <p:sp>
            <p:nvSpPr>
              <p:cNvPr id="642978" name="Google Shape;642978;p50"/>
              <p:cNvSpPr txBox="1"/>
              <p:nvPr/>
            </p:nvSpPr>
            <p:spPr>
              <a:xfrm>
                <a:off x="5076056" y="2982144"/>
                <a:ext cx="575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900">
                    <a:solidFill>
                      <a:srgbClr val="C00000"/>
                    </a:solidFill>
                    <a:latin typeface="Arial"/>
                    <a:ea typeface="Arial"/>
                    <a:cs typeface="Arial"/>
                    <a:sym typeface="Arial"/>
                  </a:rPr>
                  <a:t>Dosing </a:t>
                </a:r>
                <a:endParaRPr/>
              </a:p>
              <a:p>
                <a:pPr marL="0" marR="0" lvl="0" indent="0" algn="ctr" rtl="0">
                  <a:spcBef>
                    <a:spcPts val="0"/>
                  </a:spcBef>
                  <a:spcAft>
                    <a:spcPts val="0"/>
                  </a:spcAft>
                  <a:buNone/>
                </a:pPr>
                <a:r>
                  <a:rPr lang="fr-FR" sz="900" b="1">
                    <a:solidFill>
                      <a:srgbClr val="C00000"/>
                    </a:solidFill>
                    <a:latin typeface="Arial"/>
                    <a:ea typeface="Arial"/>
                    <a:cs typeface="Arial"/>
                    <a:sym typeface="Arial"/>
                  </a:rPr>
                  <a:t>Top</a:t>
                </a:r>
                <a:endParaRPr sz="900" b="1">
                  <a:solidFill>
                    <a:srgbClr val="C00000"/>
                  </a:solidFill>
                  <a:latin typeface="Arial"/>
                  <a:ea typeface="Arial"/>
                  <a:cs typeface="Arial"/>
                  <a:sym typeface="Arial"/>
                </a:endParaRPr>
              </a:p>
            </p:txBody>
          </p:sp>
          <p:sp>
            <p:nvSpPr>
              <p:cNvPr id="642979" name="Google Shape;642979;p50"/>
              <p:cNvSpPr txBox="1"/>
              <p:nvPr/>
            </p:nvSpPr>
            <p:spPr>
              <a:xfrm>
                <a:off x="6033137" y="1974032"/>
                <a:ext cx="5118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rgbClr val="00B0F0"/>
                    </a:solidFill>
                    <a:latin typeface="Arial"/>
                    <a:ea typeface="Arial"/>
                    <a:cs typeface="Arial"/>
                    <a:sym typeface="Arial"/>
                  </a:rPr>
                  <a:t>DACC</a:t>
                </a:r>
                <a:endParaRPr sz="900">
                  <a:solidFill>
                    <a:srgbClr val="00B0F0"/>
                  </a:solidFill>
                  <a:latin typeface="Arial"/>
                  <a:ea typeface="Arial"/>
                  <a:cs typeface="Arial"/>
                  <a:sym typeface="Arial"/>
                </a:endParaRPr>
              </a:p>
            </p:txBody>
          </p:sp>
          <p:cxnSp>
            <p:nvCxnSpPr>
              <p:cNvPr id="642980" name="Google Shape;642980;p50"/>
              <p:cNvCxnSpPr/>
              <p:nvPr/>
            </p:nvCxnSpPr>
            <p:spPr>
              <a:xfrm>
                <a:off x="5775496" y="2248272"/>
                <a:ext cx="0" cy="604800"/>
              </a:xfrm>
              <a:prstGeom prst="straightConnector1">
                <a:avLst/>
              </a:prstGeom>
              <a:noFill/>
              <a:ln w="9525" cap="flat" cmpd="sng">
                <a:solidFill>
                  <a:srgbClr val="C00000"/>
                </a:solidFill>
                <a:prstDash val="solid"/>
                <a:round/>
                <a:headEnd type="none" w="sm" len="sm"/>
                <a:tailEnd type="none" w="sm" len="sm"/>
              </a:ln>
            </p:spPr>
          </p:cxnSp>
          <p:cxnSp>
            <p:nvCxnSpPr>
              <p:cNvPr id="642981" name="Google Shape;642981;p50"/>
              <p:cNvCxnSpPr/>
              <p:nvPr/>
            </p:nvCxnSpPr>
            <p:spPr>
              <a:xfrm rot="10800000">
                <a:off x="5796148" y="2248179"/>
                <a:ext cx="108000" cy="3300"/>
              </a:xfrm>
              <a:prstGeom prst="straightConnector1">
                <a:avLst/>
              </a:prstGeom>
              <a:noFill/>
              <a:ln w="9525" cap="flat" cmpd="sng">
                <a:solidFill>
                  <a:srgbClr val="C00000"/>
                </a:solidFill>
                <a:prstDash val="solid"/>
                <a:round/>
                <a:headEnd type="none" w="sm" len="sm"/>
                <a:tailEnd type="none" w="sm" len="sm"/>
              </a:ln>
            </p:spPr>
          </p:cxnSp>
          <p:pic>
            <p:nvPicPr>
              <p:cNvPr id="642982" name="Google Shape;642982;p50"/>
              <p:cNvPicPr preferRelativeResize="0"/>
              <p:nvPr/>
            </p:nvPicPr>
            <p:blipFill rotWithShape="1">
              <a:blip r:embed="rId6">
                <a:alphaModFix/>
              </a:blip>
              <a:srcRect/>
              <a:stretch/>
            </p:blipFill>
            <p:spPr>
              <a:xfrm>
                <a:off x="5004048" y="2094869"/>
                <a:ext cx="702704" cy="326019"/>
              </a:xfrm>
              <a:prstGeom prst="rect">
                <a:avLst/>
              </a:prstGeom>
              <a:noFill/>
              <a:ln>
                <a:noFill/>
              </a:ln>
            </p:spPr>
          </p:pic>
          <p:grpSp>
            <p:nvGrpSpPr>
              <p:cNvPr id="642983" name="Google Shape;642983;p50"/>
              <p:cNvGrpSpPr/>
              <p:nvPr/>
            </p:nvGrpSpPr>
            <p:grpSpPr>
              <a:xfrm>
                <a:off x="6156176" y="2547350"/>
                <a:ext cx="498075" cy="737497"/>
                <a:chOff x="3857899" y="2564406"/>
                <a:chExt cx="498075" cy="737497"/>
              </a:xfrm>
            </p:grpSpPr>
            <p:grpSp>
              <p:nvGrpSpPr>
                <p:cNvPr id="642984" name="Google Shape;642984;p50"/>
                <p:cNvGrpSpPr/>
                <p:nvPr/>
              </p:nvGrpSpPr>
              <p:grpSpPr>
                <a:xfrm>
                  <a:off x="3857899" y="2564406"/>
                  <a:ext cx="426119" cy="737497"/>
                  <a:chOff x="5498757" y="1271813"/>
                  <a:chExt cx="426119" cy="737497"/>
                </a:xfrm>
              </p:grpSpPr>
              <p:sp>
                <p:nvSpPr>
                  <p:cNvPr id="642985" name="Google Shape;642985;p50"/>
                  <p:cNvSpPr/>
                  <p:nvPr/>
                </p:nvSpPr>
                <p:spPr>
                  <a:xfrm>
                    <a:off x="5512076" y="1468110"/>
                    <a:ext cx="412800" cy="54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86" name="Google Shape;642986;p50"/>
                  <p:cNvSpPr/>
                  <p:nvPr/>
                </p:nvSpPr>
                <p:spPr>
                  <a:xfrm>
                    <a:off x="5525683" y="1481729"/>
                    <a:ext cx="129300" cy="514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87" name="Google Shape;642987;p50"/>
                  <p:cNvSpPr/>
                  <p:nvPr/>
                </p:nvSpPr>
                <p:spPr>
                  <a:xfrm>
                    <a:off x="5525683" y="1481729"/>
                    <a:ext cx="129300" cy="5142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88" name="Google Shape;642988;p50"/>
                  <p:cNvSpPr/>
                  <p:nvPr/>
                </p:nvSpPr>
                <p:spPr>
                  <a:xfrm>
                    <a:off x="5498757" y="1271813"/>
                    <a:ext cx="183000" cy="2130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89" name="Google Shape;642989;p50"/>
                  <p:cNvSpPr/>
                  <p:nvPr/>
                </p:nvSpPr>
                <p:spPr>
                  <a:xfrm>
                    <a:off x="5525683" y="1481729"/>
                    <a:ext cx="129268" cy="514100"/>
                  </a:xfrm>
                  <a:custGeom>
                    <a:avLst/>
                    <a:gdLst/>
                    <a:ahLst/>
                    <a:cxnLst/>
                    <a:rect l="l" t="t" r="r" b="b"/>
                    <a:pathLst>
                      <a:path w="114" h="453" extrusionOk="0">
                        <a:moveTo>
                          <a:pt x="0" y="0"/>
                        </a:moveTo>
                        <a:lnTo>
                          <a:pt x="114" y="114"/>
                        </a:lnTo>
                        <a:lnTo>
                          <a:pt x="0" y="227"/>
                        </a:lnTo>
                        <a:lnTo>
                          <a:pt x="114" y="340"/>
                        </a:lnTo>
                        <a:lnTo>
                          <a:pt x="0" y="453"/>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990" name="Google Shape;642990;p50"/>
                  <p:cNvSpPr/>
                  <p:nvPr/>
                </p:nvSpPr>
                <p:spPr>
                  <a:xfrm>
                    <a:off x="5525683" y="1494212"/>
                    <a:ext cx="137205" cy="501616"/>
                  </a:xfrm>
                  <a:custGeom>
                    <a:avLst/>
                    <a:gdLst/>
                    <a:ahLst/>
                    <a:cxnLst/>
                    <a:rect l="l" t="t" r="r" b="b"/>
                    <a:pathLst>
                      <a:path w="121" h="442" extrusionOk="0">
                        <a:moveTo>
                          <a:pt x="121" y="442"/>
                        </a:moveTo>
                        <a:lnTo>
                          <a:pt x="0" y="329"/>
                        </a:lnTo>
                        <a:lnTo>
                          <a:pt x="114" y="216"/>
                        </a:lnTo>
                        <a:lnTo>
                          <a:pt x="0" y="114"/>
                        </a:lnTo>
                        <a:lnTo>
                          <a:pt x="114" y="0"/>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B050"/>
                      </a:solidFill>
                      <a:latin typeface="Arial"/>
                      <a:ea typeface="Arial"/>
                      <a:cs typeface="Arial"/>
                      <a:sym typeface="Arial"/>
                    </a:endParaRPr>
                  </a:p>
                </p:txBody>
              </p:sp>
            </p:grpSp>
            <p:sp>
              <p:nvSpPr>
                <p:cNvPr id="642991" name="Google Shape;642991;p50"/>
                <p:cNvSpPr txBox="1"/>
                <p:nvPr/>
              </p:nvSpPr>
              <p:spPr>
                <a:xfrm>
                  <a:off x="3991774" y="2622104"/>
                  <a:ext cx="3642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rgbClr val="00B050"/>
                      </a:solidFill>
                      <a:latin typeface="Arial"/>
                      <a:ea typeface="Arial"/>
                      <a:cs typeface="Arial"/>
                      <a:sym typeface="Arial"/>
                    </a:rPr>
                    <a:t>DM</a:t>
                  </a:r>
                  <a:endParaRPr sz="900">
                    <a:solidFill>
                      <a:srgbClr val="00B050"/>
                    </a:solidFill>
                    <a:latin typeface="Arial"/>
                    <a:ea typeface="Arial"/>
                    <a:cs typeface="Arial"/>
                    <a:sym typeface="Arial"/>
                  </a:endParaRPr>
                </a:p>
              </p:txBody>
            </p:sp>
          </p:grpSp>
          <p:cxnSp>
            <p:nvCxnSpPr>
              <p:cNvPr id="642992" name="Google Shape;642992;p50"/>
              <p:cNvCxnSpPr/>
              <p:nvPr/>
            </p:nvCxnSpPr>
            <p:spPr>
              <a:xfrm>
                <a:off x="7307248" y="620688"/>
                <a:ext cx="0" cy="4243800"/>
              </a:xfrm>
              <a:prstGeom prst="straightConnector1">
                <a:avLst/>
              </a:prstGeom>
              <a:noFill/>
              <a:ln w="38100" cap="flat" cmpd="sng">
                <a:solidFill>
                  <a:srgbClr val="7F7F7F"/>
                </a:solidFill>
                <a:prstDash val="solid"/>
                <a:round/>
                <a:headEnd type="none" w="sm" len="sm"/>
                <a:tailEnd type="none" w="sm" len="sm"/>
              </a:ln>
            </p:spPr>
          </p:cxnSp>
          <p:cxnSp>
            <p:nvCxnSpPr>
              <p:cNvPr id="642993" name="Google Shape;642993;p50"/>
              <p:cNvCxnSpPr/>
              <p:nvPr/>
            </p:nvCxnSpPr>
            <p:spPr>
              <a:xfrm>
                <a:off x="7608254" y="3472055"/>
                <a:ext cx="0" cy="215400"/>
              </a:xfrm>
              <a:prstGeom prst="straightConnector1">
                <a:avLst/>
              </a:prstGeom>
              <a:noFill/>
              <a:ln w="9525" cap="flat" cmpd="sng">
                <a:solidFill>
                  <a:srgbClr val="4A7DBA"/>
                </a:solidFill>
                <a:prstDash val="solid"/>
                <a:round/>
                <a:headEnd type="none" w="sm" len="sm"/>
                <a:tailEnd type="none" w="sm" len="sm"/>
              </a:ln>
            </p:spPr>
          </p:cxnSp>
          <p:pic>
            <p:nvPicPr>
              <p:cNvPr id="642994" name="Google Shape;642994;p50"/>
              <p:cNvPicPr preferRelativeResize="0"/>
              <p:nvPr/>
            </p:nvPicPr>
            <p:blipFill rotWithShape="1">
              <a:blip r:embed="rId8">
                <a:alphaModFix/>
              </a:blip>
              <a:srcRect/>
              <a:stretch/>
            </p:blipFill>
            <p:spPr>
              <a:xfrm>
                <a:off x="5687169" y="2699628"/>
                <a:ext cx="180975" cy="207963"/>
              </a:xfrm>
              <a:prstGeom prst="rect">
                <a:avLst/>
              </a:prstGeom>
              <a:noFill/>
              <a:ln>
                <a:noFill/>
              </a:ln>
            </p:spPr>
          </p:pic>
        </p:grpSp>
        <p:sp>
          <p:nvSpPr>
            <p:cNvPr id="642995" name="Google Shape;642995;p50"/>
            <p:cNvSpPr txBox="1"/>
            <p:nvPr/>
          </p:nvSpPr>
          <p:spPr>
            <a:xfrm>
              <a:off x="5832140" y="1608765"/>
              <a:ext cx="344100" cy="20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700">
                  <a:solidFill>
                    <a:schemeClr val="dk1"/>
                  </a:solidFill>
                  <a:latin typeface="Arial"/>
                  <a:ea typeface="Arial"/>
                  <a:cs typeface="Arial"/>
                  <a:sym typeface="Arial"/>
                </a:rPr>
                <a:t>WM</a:t>
              </a:r>
              <a:endParaRPr sz="700">
                <a:solidFill>
                  <a:schemeClr val="dk1"/>
                </a:solidFill>
                <a:latin typeface="Arial"/>
                <a:ea typeface="Arial"/>
                <a:cs typeface="Arial"/>
                <a:sym typeface="Arial"/>
              </a:endParaRPr>
            </a:p>
          </p:txBody>
        </p:sp>
      </p:grpSp>
      <p:grpSp>
        <p:nvGrpSpPr>
          <p:cNvPr id="642996" name="Google Shape;642996;p50"/>
          <p:cNvGrpSpPr/>
          <p:nvPr/>
        </p:nvGrpSpPr>
        <p:grpSpPr>
          <a:xfrm>
            <a:off x="6414649" y="691611"/>
            <a:ext cx="1502340" cy="2979752"/>
            <a:chOff x="7422144" y="593692"/>
            <a:chExt cx="1502340" cy="2979752"/>
          </a:xfrm>
        </p:grpSpPr>
        <p:grpSp>
          <p:nvGrpSpPr>
            <p:cNvPr id="642997" name="Google Shape;642997;p50"/>
            <p:cNvGrpSpPr/>
            <p:nvPr/>
          </p:nvGrpSpPr>
          <p:grpSpPr>
            <a:xfrm>
              <a:off x="7422144" y="593692"/>
              <a:ext cx="1502340" cy="2979751"/>
              <a:chOff x="6945138" y="327189"/>
              <a:chExt cx="2207700" cy="4378768"/>
            </a:xfrm>
          </p:grpSpPr>
          <p:cxnSp>
            <p:nvCxnSpPr>
              <p:cNvPr id="642998" name="Google Shape;642998;p50"/>
              <p:cNvCxnSpPr/>
              <p:nvPr/>
            </p:nvCxnSpPr>
            <p:spPr>
              <a:xfrm>
                <a:off x="7458458" y="3284984"/>
                <a:ext cx="1362000" cy="0"/>
              </a:xfrm>
              <a:prstGeom prst="straightConnector1">
                <a:avLst/>
              </a:prstGeom>
              <a:noFill/>
              <a:ln w="9525" cap="flat" cmpd="sng">
                <a:solidFill>
                  <a:srgbClr val="4A7DBA"/>
                </a:solidFill>
                <a:prstDash val="solid"/>
                <a:round/>
                <a:headEnd type="none" w="sm" len="sm"/>
                <a:tailEnd type="none" w="sm" len="sm"/>
              </a:ln>
            </p:spPr>
          </p:cxnSp>
          <p:sp>
            <p:nvSpPr>
              <p:cNvPr id="642999" name="Google Shape;642999;p50"/>
              <p:cNvSpPr txBox="1"/>
              <p:nvPr/>
            </p:nvSpPr>
            <p:spPr>
              <a:xfrm>
                <a:off x="7487982" y="2586390"/>
                <a:ext cx="956700" cy="49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
                    <a:solidFill>
                      <a:schemeClr val="dk1"/>
                    </a:solidFill>
                    <a:latin typeface="Arial"/>
                    <a:ea typeface="Arial"/>
                    <a:cs typeface="Arial"/>
                    <a:sym typeface="Arial"/>
                  </a:rPr>
                  <a:t>Buffer</a:t>
                </a:r>
                <a:endParaRPr/>
              </a:p>
              <a:p>
                <a:pPr marL="0" marR="0" lvl="0" indent="0" algn="ctr" rtl="0">
                  <a:spcBef>
                    <a:spcPts val="0"/>
                  </a:spcBef>
                  <a:spcAft>
                    <a:spcPts val="0"/>
                  </a:spcAft>
                  <a:buNone/>
                </a:pPr>
                <a:r>
                  <a:rPr lang="fr-FR" sz="800">
                    <a:solidFill>
                      <a:schemeClr val="dk1"/>
                    </a:solidFill>
                    <a:latin typeface="Arial"/>
                    <a:ea typeface="Arial"/>
                    <a:cs typeface="Arial"/>
                    <a:sym typeface="Arial"/>
                  </a:rPr>
                  <a:t>Tank</a:t>
                </a:r>
                <a:endParaRPr sz="800">
                  <a:solidFill>
                    <a:schemeClr val="dk1"/>
                  </a:solidFill>
                  <a:latin typeface="Arial"/>
                  <a:ea typeface="Arial"/>
                  <a:cs typeface="Arial"/>
                  <a:sym typeface="Arial"/>
                </a:endParaRPr>
              </a:p>
            </p:txBody>
          </p:sp>
          <p:pic>
            <p:nvPicPr>
              <p:cNvPr id="643000" name="Google Shape;643000;p50"/>
              <p:cNvPicPr preferRelativeResize="0"/>
              <p:nvPr/>
            </p:nvPicPr>
            <p:blipFill rotWithShape="1">
              <a:blip r:embed="rId3">
                <a:alphaModFix/>
              </a:blip>
              <a:srcRect/>
              <a:stretch/>
            </p:blipFill>
            <p:spPr>
              <a:xfrm>
                <a:off x="7164288" y="1050826"/>
                <a:ext cx="597654" cy="1296000"/>
              </a:xfrm>
              <a:prstGeom prst="rect">
                <a:avLst/>
              </a:prstGeom>
              <a:noFill/>
              <a:ln>
                <a:noFill/>
              </a:ln>
            </p:spPr>
          </p:pic>
          <p:pic>
            <p:nvPicPr>
              <p:cNvPr id="643001" name="Google Shape;643001;p50"/>
              <p:cNvPicPr preferRelativeResize="0"/>
              <p:nvPr/>
            </p:nvPicPr>
            <p:blipFill rotWithShape="1">
              <a:blip r:embed="rId4">
                <a:alphaModFix/>
              </a:blip>
              <a:srcRect/>
              <a:stretch/>
            </p:blipFill>
            <p:spPr>
              <a:xfrm>
                <a:off x="8604448" y="1772816"/>
                <a:ext cx="444347" cy="864096"/>
              </a:xfrm>
              <a:prstGeom prst="rect">
                <a:avLst/>
              </a:prstGeom>
              <a:noFill/>
              <a:ln>
                <a:noFill/>
              </a:ln>
            </p:spPr>
          </p:pic>
          <p:sp>
            <p:nvSpPr>
              <p:cNvPr id="643002" name="Google Shape;643002;p50"/>
              <p:cNvSpPr/>
              <p:nvPr/>
            </p:nvSpPr>
            <p:spPr>
              <a:xfrm>
                <a:off x="7236544" y="2635002"/>
                <a:ext cx="431700" cy="217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03" name="Google Shape;643003;p50"/>
              <p:cNvSpPr/>
              <p:nvPr/>
            </p:nvSpPr>
            <p:spPr>
              <a:xfrm rot="10800000">
                <a:off x="7236644" y="2852352"/>
                <a:ext cx="431700" cy="144600"/>
              </a:xfrm>
              <a:prstGeom prst="triangle">
                <a:avLst>
                  <a:gd name="adj"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43004" name="Google Shape;643004;p50"/>
              <p:cNvGrpSpPr/>
              <p:nvPr/>
            </p:nvGrpSpPr>
            <p:grpSpPr>
              <a:xfrm>
                <a:off x="7020147" y="4366754"/>
                <a:ext cx="1476245" cy="339202"/>
                <a:chOff x="7037549" y="3480828"/>
                <a:chExt cx="2232000" cy="575700"/>
              </a:xfrm>
            </p:grpSpPr>
            <p:sp>
              <p:nvSpPr>
                <p:cNvPr id="643005" name="Google Shape;643005;p50"/>
                <p:cNvSpPr/>
                <p:nvPr/>
              </p:nvSpPr>
              <p:spPr>
                <a:xfrm>
                  <a:off x="7037549" y="3535058"/>
                  <a:ext cx="2232000" cy="4317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06" name="Google Shape;643006;p50"/>
                <p:cNvSpPr txBox="1"/>
                <p:nvPr/>
              </p:nvSpPr>
              <p:spPr>
                <a:xfrm>
                  <a:off x="7064689" y="3480828"/>
                  <a:ext cx="1834800" cy="57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Conditioning</a:t>
                  </a:r>
                  <a:endParaRPr sz="900">
                    <a:solidFill>
                      <a:schemeClr val="dk1"/>
                    </a:solidFill>
                    <a:latin typeface="Arial"/>
                    <a:ea typeface="Arial"/>
                    <a:cs typeface="Arial"/>
                    <a:sym typeface="Arial"/>
                  </a:endParaRPr>
                </a:p>
              </p:txBody>
            </p:sp>
          </p:grpSp>
          <p:pic>
            <p:nvPicPr>
              <p:cNvPr id="643007" name="Google Shape;643007;p50"/>
              <p:cNvPicPr preferRelativeResize="0"/>
              <p:nvPr/>
            </p:nvPicPr>
            <p:blipFill rotWithShape="1">
              <a:blip r:embed="rId9">
                <a:alphaModFix/>
              </a:blip>
              <a:srcRect/>
              <a:stretch/>
            </p:blipFill>
            <p:spPr>
              <a:xfrm>
                <a:off x="8370738" y="3171715"/>
                <a:ext cx="179388" cy="180976"/>
              </a:xfrm>
              <a:prstGeom prst="rect">
                <a:avLst/>
              </a:prstGeom>
              <a:solidFill>
                <a:srgbClr val="00B0F0"/>
              </a:solidFill>
              <a:ln>
                <a:noFill/>
              </a:ln>
            </p:spPr>
          </p:pic>
          <p:cxnSp>
            <p:nvCxnSpPr>
              <p:cNvPr id="643008" name="Google Shape;643008;p50"/>
              <p:cNvCxnSpPr>
                <a:stCxn id="643003" idx="0"/>
              </p:cNvCxnSpPr>
              <p:nvPr/>
            </p:nvCxnSpPr>
            <p:spPr>
              <a:xfrm>
                <a:off x="7452494" y="2996952"/>
                <a:ext cx="6300" cy="504300"/>
              </a:xfrm>
              <a:prstGeom prst="straightConnector1">
                <a:avLst/>
              </a:prstGeom>
              <a:noFill/>
              <a:ln w="9525" cap="flat" cmpd="sng">
                <a:solidFill>
                  <a:srgbClr val="4A7DBA"/>
                </a:solidFill>
                <a:prstDash val="solid"/>
                <a:round/>
                <a:headEnd type="none" w="sm" len="sm"/>
                <a:tailEnd type="none" w="sm" len="sm"/>
              </a:ln>
            </p:spPr>
          </p:cxnSp>
          <p:sp>
            <p:nvSpPr>
              <p:cNvPr id="643009" name="Google Shape;643009;p50"/>
              <p:cNvSpPr txBox="1"/>
              <p:nvPr/>
            </p:nvSpPr>
            <p:spPr>
              <a:xfrm>
                <a:off x="8702531" y="2102093"/>
                <a:ext cx="220500" cy="246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Arial"/>
                    <a:ea typeface="Arial"/>
                    <a:cs typeface="Arial"/>
                    <a:sym typeface="Arial"/>
                  </a:rPr>
                  <a:t>A</a:t>
                </a:r>
                <a:endParaRPr sz="1000">
                  <a:solidFill>
                    <a:schemeClr val="dk1"/>
                  </a:solidFill>
                  <a:latin typeface="Arial"/>
                  <a:ea typeface="Arial"/>
                  <a:cs typeface="Arial"/>
                  <a:sym typeface="Arial"/>
                </a:endParaRPr>
              </a:p>
            </p:txBody>
          </p:sp>
          <p:cxnSp>
            <p:nvCxnSpPr>
              <p:cNvPr id="643010" name="Google Shape;643010;p50"/>
              <p:cNvCxnSpPr>
                <a:endCxn id="643002" idx="0"/>
              </p:cNvCxnSpPr>
              <p:nvPr/>
            </p:nvCxnSpPr>
            <p:spPr>
              <a:xfrm>
                <a:off x="7452394" y="2058702"/>
                <a:ext cx="0" cy="576300"/>
              </a:xfrm>
              <a:prstGeom prst="straightConnector1">
                <a:avLst/>
              </a:prstGeom>
              <a:noFill/>
              <a:ln w="9525" cap="flat" cmpd="sng">
                <a:solidFill>
                  <a:srgbClr val="4A7DBA"/>
                </a:solidFill>
                <a:prstDash val="solid"/>
                <a:round/>
                <a:headEnd type="none" w="sm" len="sm"/>
                <a:tailEnd type="none" w="sm" len="sm"/>
              </a:ln>
            </p:spPr>
          </p:cxnSp>
          <p:cxnSp>
            <p:nvCxnSpPr>
              <p:cNvPr id="643011" name="Google Shape;643011;p50"/>
              <p:cNvCxnSpPr/>
              <p:nvPr/>
            </p:nvCxnSpPr>
            <p:spPr>
              <a:xfrm>
                <a:off x="8820472" y="2422799"/>
                <a:ext cx="0" cy="862200"/>
              </a:xfrm>
              <a:prstGeom prst="straightConnector1">
                <a:avLst/>
              </a:prstGeom>
              <a:noFill/>
              <a:ln w="9525" cap="flat" cmpd="sng">
                <a:solidFill>
                  <a:srgbClr val="4A7DBA"/>
                </a:solidFill>
                <a:prstDash val="solid"/>
                <a:round/>
                <a:headEnd type="none" w="sm" len="sm"/>
                <a:tailEnd type="none" w="sm" len="sm"/>
              </a:ln>
            </p:spPr>
          </p:cxnSp>
          <p:cxnSp>
            <p:nvCxnSpPr>
              <p:cNvPr id="643012" name="Google Shape;643012;p50"/>
              <p:cNvCxnSpPr/>
              <p:nvPr/>
            </p:nvCxnSpPr>
            <p:spPr>
              <a:xfrm>
                <a:off x="7164288" y="3501152"/>
                <a:ext cx="294300" cy="0"/>
              </a:xfrm>
              <a:prstGeom prst="straightConnector1">
                <a:avLst/>
              </a:prstGeom>
              <a:noFill/>
              <a:ln w="9525" cap="flat" cmpd="sng">
                <a:solidFill>
                  <a:srgbClr val="4A7DBA"/>
                </a:solidFill>
                <a:prstDash val="solid"/>
                <a:round/>
                <a:headEnd type="none" w="sm" len="sm"/>
                <a:tailEnd type="none" w="sm" len="sm"/>
              </a:ln>
            </p:spPr>
          </p:cxnSp>
          <p:grpSp>
            <p:nvGrpSpPr>
              <p:cNvPr id="643013" name="Google Shape;643013;p50"/>
              <p:cNvGrpSpPr/>
              <p:nvPr/>
            </p:nvGrpSpPr>
            <p:grpSpPr>
              <a:xfrm>
                <a:off x="6982613" y="4077166"/>
                <a:ext cx="756578" cy="350555"/>
                <a:chOff x="6314040" y="3535058"/>
                <a:chExt cx="2883300" cy="463146"/>
              </a:xfrm>
            </p:grpSpPr>
            <p:sp>
              <p:nvSpPr>
                <p:cNvPr id="643014" name="Google Shape;643014;p50"/>
                <p:cNvSpPr/>
                <p:nvPr/>
              </p:nvSpPr>
              <p:spPr>
                <a:xfrm>
                  <a:off x="6731212" y="3535058"/>
                  <a:ext cx="2232000" cy="4317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15" name="Google Shape;643015;p50"/>
                <p:cNvSpPr txBox="1"/>
                <p:nvPr/>
              </p:nvSpPr>
              <p:spPr>
                <a:xfrm>
                  <a:off x="6314040" y="3580004"/>
                  <a:ext cx="2883300" cy="41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
                      <a:solidFill>
                        <a:schemeClr val="dk1"/>
                      </a:solidFill>
                      <a:latin typeface="Arial"/>
                      <a:ea typeface="Arial"/>
                      <a:cs typeface="Arial"/>
                      <a:sym typeface="Arial"/>
                    </a:rPr>
                    <a:t>Dosyfill</a:t>
                  </a:r>
                  <a:endParaRPr sz="800">
                    <a:solidFill>
                      <a:schemeClr val="dk1"/>
                    </a:solidFill>
                    <a:latin typeface="Arial"/>
                    <a:ea typeface="Arial"/>
                    <a:cs typeface="Arial"/>
                    <a:sym typeface="Arial"/>
                  </a:endParaRPr>
                </a:p>
              </p:txBody>
            </p:sp>
          </p:grpSp>
          <p:sp>
            <p:nvSpPr>
              <p:cNvPr id="643016" name="Google Shape;643016;p50"/>
              <p:cNvSpPr txBox="1"/>
              <p:nvPr/>
            </p:nvSpPr>
            <p:spPr>
              <a:xfrm>
                <a:off x="6945138" y="327189"/>
                <a:ext cx="2207700" cy="63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17365D"/>
                    </a:solidFill>
                    <a:latin typeface="Arial"/>
                    <a:ea typeface="Arial"/>
                    <a:cs typeface="Arial"/>
                    <a:sym typeface="Arial"/>
                  </a:rPr>
                  <a:t>In-line JIT</a:t>
                </a:r>
                <a:endParaRPr sz="1400" b="1">
                  <a:solidFill>
                    <a:srgbClr val="17365D"/>
                  </a:solidFill>
                  <a:latin typeface="Arial"/>
                  <a:ea typeface="Arial"/>
                  <a:cs typeface="Arial"/>
                  <a:sym typeface="Arial"/>
                </a:endParaRPr>
              </a:p>
              <a:p>
                <a:pPr marL="0" marR="0" lvl="0" indent="0" algn="ctr" rtl="0">
                  <a:spcBef>
                    <a:spcPts val="0"/>
                  </a:spcBef>
                  <a:spcAft>
                    <a:spcPts val="0"/>
                  </a:spcAft>
                  <a:buNone/>
                </a:pPr>
                <a:r>
                  <a:rPr lang="fr-FR" sz="800" b="1">
                    <a:solidFill>
                      <a:srgbClr val="17365D"/>
                    </a:solidFill>
                    <a:latin typeface="Arial"/>
                    <a:ea typeface="Arial"/>
                    <a:cs typeface="Arial"/>
                    <a:sym typeface="Arial"/>
                  </a:rPr>
                  <a:t>Pulsed Mode /</a:t>
                </a:r>
                <a:r>
                  <a:rPr lang="fr-FR" sz="800" b="1">
                    <a:solidFill>
                      <a:srgbClr val="A5A5A5"/>
                    </a:solidFill>
                    <a:latin typeface="Arial"/>
                    <a:ea typeface="Arial"/>
                    <a:cs typeface="Arial"/>
                    <a:sym typeface="Arial"/>
                  </a:rPr>
                  <a:t> Just in time</a:t>
                </a:r>
                <a:endParaRPr sz="800" b="1">
                  <a:solidFill>
                    <a:srgbClr val="A5A5A5"/>
                  </a:solidFill>
                  <a:latin typeface="Arial"/>
                  <a:ea typeface="Arial"/>
                  <a:cs typeface="Arial"/>
                  <a:sym typeface="Arial"/>
                </a:endParaRPr>
              </a:p>
            </p:txBody>
          </p:sp>
          <p:sp>
            <p:nvSpPr>
              <p:cNvPr id="643017" name="Google Shape;643017;p50"/>
              <p:cNvSpPr txBox="1"/>
              <p:nvPr/>
            </p:nvSpPr>
            <p:spPr>
              <a:xfrm>
                <a:off x="8114032" y="2840403"/>
                <a:ext cx="5118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rgbClr val="00B0F0"/>
                    </a:solidFill>
                    <a:latin typeface="Arial"/>
                    <a:ea typeface="Arial"/>
                    <a:cs typeface="Arial"/>
                    <a:sym typeface="Arial"/>
                  </a:rPr>
                  <a:t>DACC</a:t>
                </a:r>
                <a:endParaRPr sz="900">
                  <a:solidFill>
                    <a:srgbClr val="00B0F0"/>
                  </a:solidFill>
                  <a:latin typeface="Arial"/>
                  <a:ea typeface="Arial"/>
                  <a:cs typeface="Arial"/>
                  <a:sym typeface="Arial"/>
                </a:endParaRPr>
              </a:p>
            </p:txBody>
          </p:sp>
          <p:cxnSp>
            <p:nvCxnSpPr>
              <p:cNvPr id="643018" name="Google Shape;643018;p50"/>
              <p:cNvCxnSpPr/>
              <p:nvPr/>
            </p:nvCxnSpPr>
            <p:spPr>
              <a:xfrm>
                <a:off x="8460432" y="3361018"/>
                <a:ext cx="0" cy="802800"/>
              </a:xfrm>
              <a:prstGeom prst="straightConnector1">
                <a:avLst/>
              </a:prstGeom>
              <a:noFill/>
              <a:ln w="9525" cap="flat" cmpd="sng">
                <a:solidFill>
                  <a:srgbClr val="C00000"/>
                </a:solidFill>
                <a:prstDash val="solid"/>
                <a:round/>
                <a:headEnd type="none" w="sm" len="sm"/>
                <a:tailEnd type="none" w="sm" len="sm"/>
              </a:ln>
            </p:spPr>
          </p:cxnSp>
          <p:cxnSp>
            <p:nvCxnSpPr>
              <p:cNvPr id="643019" name="Google Shape;643019;p50"/>
              <p:cNvCxnSpPr/>
              <p:nvPr/>
            </p:nvCxnSpPr>
            <p:spPr>
              <a:xfrm rot="10800000">
                <a:off x="7688973" y="4147302"/>
                <a:ext cx="807600" cy="0"/>
              </a:xfrm>
              <a:prstGeom prst="straightConnector1">
                <a:avLst/>
              </a:prstGeom>
              <a:noFill/>
              <a:ln w="9525" cap="flat" cmpd="sng">
                <a:solidFill>
                  <a:srgbClr val="C00000"/>
                </a:solidFill>
                <a:prstDash val="solid"/>
                <a:round/>
                <a:headEnd type="none" w="sm" len="sm"/>
                <a:tailEnd type="none" w="sm" len="sm"/>
              </a:ln>
            </p:spPr>
          </p:cxnSp>
          <p:pic>
            <p:nvPicPr>
              <p:cNvPr id="643020" name="Google Shape;643020;p50"/>
              <p:cNvPicPr preferRelativeResize="0"/>
              <p:nvPr/>
            </p:nvPicPr>
            <p:blipFill rotWithShape="1">
              <a:blip r:embed="rId6">
                <a:alphaModFix/>
              </a:blip>
              <a:srcRect/>
              <a:stretch/>
            </p:blipFill>
            <p:spPr>
              <a:xfrm>
                <a:off x="7164288" y="2238885"/>
                <a:ext cx="702704" cy="326019"/>
              </a:xfrm>
              <a:prstGeom prst="rect">
                <a:avLst/>
              </a:prstGeom>
              <a:noFill/>
              <a:ln>
                <a:noFill/>
              </a:ln>
            </p:spPr>
          </p:pic>
          <p:grpSp>
            <p:nvGrpSpPr>
              <p:cNvPr id="643021" name="Google Shape;643021;p50"/>
              <p:cNvGrpSpPr/>
              <p:nvPr/>
            </p:nvGrpSpPr>
            <p:grpSpPr>
              <a:xfrm>
                <a:off x="7026251" y="3195422"/>
                <a:ext cx="498075" cy="737497"/>
                <a:chOff x="3857899" y="2564406"/>
                <a:chExt cx="498075" cy="737497"/>
              </a:xfrm>
            </p:grpSpPr>
            <p:grpSp>
              <p:nvGrpSpPr>
                <p:cNvPr id="643022" name="Google Shape;643022;p50"/>
                <p:cNvGrpSpPr/>
                <p:nvPr/>
              </p:nvGrpSpPr>
              <p:grpSpPr>
                <a:xfrm>
                  <a:off x="3857899" y="2564406"/>
                  <a:ext cx="426119" cy="737497"/>
                  <a:chOff x="5498757" y="1271813"/>
                  <a:chExt cx="426119" cy="737497"/>
                </a:xfrm>
              </p:grpSpPr>
              <p:sp>
                <p:nvSpPr>
                  <p:cNvPr id="643023" name="Google Shape;643023;p50"/>
                  <p:cNvSpPr/>
                  <p:nvPr/>
                </p:nvSpPr>
                <p:spPr>
                  <a:xfrm>
                    <a:off x="5512076" y="1468110"/>
                    <a:ext cx="412800" cy="54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24" name="Google Shape;643024;p50"/>
                  <p:cNvSpPr/>
                  <p:nvPr/>
                </p:nvSpPr>
                <p:spPr>
                  <a:xfrm>
                    <a:off x="5525683" y="1481729"/>
                    <a:ext cx="129300" cy="514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25" name="Google Shape;643025;p50"/>
                  <p:cNvSpPr/>
                  <p:nvPr/>
                </p:nvSpPr>
                <p:spPr>
                  <a:xfrm>
                    <a:off x="5525683" y="1481729"/>
                    <a:ext cx="129300" cy="5142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26" name="Google Shape;643026;p50"/>
                  <p:cNvSpPr/>
                  <p:nvPr/>
                </p:nvSpPr>
                <p:spPr>
                  <a:xfrm>
                    <a:off x="5498757" y="1271813"/>
                    <a:ext cx="183000" cy="213000"/>
                  </a:xfrm>
                  <a:prstGeom prst="rect">
                    <a:avLst/>
                  </a:prstGeom>
                  <a:noFill/>
                  <a:ln w="9525" cap="rnd"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27" name="Google Shape;643027;p50"/>
                  <p:cNvSpPr/>
                  <p:nvPr/>
                </p:nvSpPr>
                <p:spPr>
                  <a:xfrm>
                    <a:off x="5525683" y="1481729"/>
                    <a:ext cx="129268" cy="514100"/>
                  </a:xfrm>
                  <a:custGeom>
                    <a:avLst/>
                    <a:gdLst/>
                    <a:ahLst/>
                    <a:cxnLst/>
                    <a:rect l="l" t="t" r="r" b="b"/>
                    <a:pathLst>
                      <a:path w="114" h="453" extrusionOk="0">
                        <a:moveTo>
                          <a:pt x="0" y="0"/>
                        </a:moveTo>
                        <a:lnTo>
                          <a:pt x="114" y="114"/>
                        </a:lnTo>
                        <a:lnTo>
                          <a:pt x="0" y="227"/>
                        </a:lnTo>
                        <a:lnTo>
                          <a:pt x="114" y="340"/>
                        </a:lnTo>
                        <a:lnTo>
                          <a:pt x="0" y="453"/>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028" name="Google Shape;643028;p50"/>
                  <p:cNvSpPr/>
                  <p:nvPr/>
                </p:nvSpPr>
                <p:spPr>
                  <a:xfrm>
                    <a:off x="5525683" y="1494212"/>
                    <a:ext cx="137205" cy="501616"/>
                  </a:xfrm>
                  <a:custGeom>
                    <a:avLst/>
                    <a:gdLst/>
                    <a:ahLst/>
                    <a:cxnLst/>
                    <a:rect l="l" t="t" r="r" b="b"/>
                    <a:pathLst>
                      <a:path w="121" h="442" extrusionOk="0">
                        <a:moveTo>
                          <a:pt x="121" y="442"/>
                        </a:moveTo>
                        <a:lnTo>
                          <a:pt x="0" y="329"/>
                        </a:lnTo>
                        <a:lnTo>
                          <a:pt x="114" y="216"/>
                        </a:lnTo>
                        <a:lnTo>
                          <a:pt x="0" y="114"/>
                        </a:lnTo>
                        <a:lnTo>
                          <a:pt x="114" y="0"/>
                        </a:lnTo>
                      </a:path>
                    </a:pathLst>
                  </a:custGeom>
                  <a:noFill/>
                  <a:ln w="9525" cap="rnd" cmpd="sng">
                    <a:solidFill>
                      <a:srgbClr val="00B05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B050"/>
                      </a:solidFill>
                      <a:latin typeface="Arial"/>
                      <a:ea typeface="Arial"/>
                      <a:cs typeface="Arial"/>
                      <a:sym typeface="Arial"/>
                    </a:endParaRPr>
                  </a:p>
                </p:txBody>
              </p:sp>
            </p:grpSp>
            <p:sp>
              <p:nvSpPr>
                <p:cNvPr id="643029" name="Google Shape;643029;p50"/>
                <p:cNvSpPr txBox="1"/>
                <p:nvPr/>
              </p:nvSpPr>
              <p:spPr>
                <a:xfrm>
                  <a:off x="3991774" y="2904477"/>
                  <a:ext cx="3642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a:solidFill>
                        <a:srgbClr val="00B050"/>
                      </a:solidFill>
                      <a:latin typeface="Arial"/>
                      <a:ea typeface="Arial"/>
                      <a:cs typeface="Arial"/>
                      <a:sym typeface="Arial"/>
                    </a:rPr>
                    <a:t>DM</a:t>
                  </a:r>
                  <a:endParaRPr sz="900">
                    <a:solidFill>
                      <a:srgbClr val="00B050"/>
                    </a:solidFill>
                    <a:latin typeface="Arial"/>
                    <a:ea typeface="Arial"/>
                    <a:cs typeface="Arial"/>
                    <a:sym typeface="Arial"/>
                  </a:endParaRPr>
                </a:p>
              </p:txBody>
            </p:sp>
          </p:grpSp>
          <p:sp>
            <p:nvSpPr>
              <p:cNvPr id="643030" name="Google Shape;643030;p50"/>
              <p:cNvSpPr txBox="1"/>
              <p:nvPr/>
            </p:nvSpPr>
            <p:spPr>
              <a:xfrm>
                <a:off x="8530291" y="3634050"/>
                <a:ext cx="575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900">
                    <a:solidFill>
                      <a:srgbClr val="C00000"/>
                    </a:solidFill>
                    <a:latin typeface="Arial"/>
                    <a:ea typeface="Arial"/>
                    <a:cs typeface="Arial"/>
                    <a:sym typeface="Arial"/>
                  </a:rPr>
                  <a:t>Dosing </a:t>
                </a:r>
                <a:endParaRPr/>
              </a:p>
              <a:p>
                <a:pPr marL="0" marR="0" lvl="0" indent="0" algn="ctr" rtl="0">
                  <a:spcBef>
                    <a:spcPts val="0"/>
                  </a:spcBef>
                  <a:spcAft>
                    <a:spcPts val="0"/>
                  </a:spcAft>
                  <a:buNone/>
                </a:pPr>
                <a:r>
                  <a:rPr lang="fr-FR" sz="900" b="1">
                    <a:solidFill>
                      <a:srgbClr val="C00000"/>
                    </a:solidFill>
                    <a:latin typeface="Arial"/>
                    <a:ea typeface="Arial"/>
                    <a:cs typeface="Arial"/>
                    <a:sym typeface="Arial"/>
                  </a:rPr>
                  <a:t>Top</a:t>
                </a:r>
                <a:endParaRPr sz="900" b="1">
                  <a:solidFill>
                    <a:srgbClr val="C00000"/>
                  </a:solidFill>
                  <a:latin typeface="Arial"/>
                  <a:ea typeface="Arial"/>
                  <a:cs typeface="Arial"/>
                  <a:sym typeface="Arial"/>
                </a:endParaRPr>
              </a:p>
            </p:txBody>
          </p:sp>
        </p:grpSp>
        <p:sp>
          <p:nvSpPr>
            <p:cNvPr id="643031" name="Google Shape;643031;p50"/>
            <p:cNvSpPr txBox="1"/>
            <p:nvPr/>
          </p:nvSpPr>
          <p:spPr>
            <a:xfrm>
              <a:off x="7603331" y="1448780"/>
              <a:ext cx="344100" cy="20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700">
                  <a:solidFill>
                    <a:schemeClr val="dk1"/>
                  </a:solidFill>
                  <a:latin typeface="Arial"/>
                  <a:ea typeface="Arial"/>
                  <a:cs typeface="Arial"/>
                  <a:sym typeface="Arial"/>
                </a:rPr>
                <a:t>WM</a:t>
              </a:r>
              <a:endParaRPr sz="700">
                <a:solidFill>
                  <a:schemeClr val="dk1"/>
                </a:solidFill>
                <a:latin typeface="Arial"/>
                <a:ea typeface="Arial"/>
                <a:cs typeface="Arial"/>
                <a:sym typeface="Arial"/>
              </a:endParaRPr>
            </a:p>
          </p:txBody>
        </p:sp>
      </p:grpSp>
      <p:grpSp>
        <p:nvGrpSpPr>
          <p:cNvPr id="643032" name="Google Shape;643032;p50"/>
          <p:cNvGrpSpPr/>
          <p:nvPr/>
        </p:nvGrpSpPr>
        <p:grpSpPr>
          <a:xfrm>
            <a:off x="2961262" y="4288409"/>
            <a:ext cx="1233350" cy="1398548"/>
            <a:chOff x="-1502372" y="2587481"/>
            <a:chExt cx="2088300" cy="1562100"/>
          </a:xfrm>
        </p:grpSpPr>
        <p:sp>
          <p:nvSpPr>
            <p:cNvPr id="643033" name="Google Shape;643033;p50"/>
            <p:cNvSpPr/>
            <p:nvPr/>
          </p:nvSpPr>
          <p:spPr>
            <a:xfrm>
              <a:off x="-1502372" y="2587481"/>
              <a:ext cx="2088300" cy="1562100"/>
            </a:xfrm>
            <a:prstGeom prst="rect">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3034" name="Google Shape;643034;p50"/>
            <p:cNvPicPr preferRelativeResize="0"/>
            <p:nvPr/>
          </p:nvPicPr>
          <p:blipFill rotWithShape="1">
            <a:blip r:embed="rId10">
              <a:alphaModFix/>
            </a:blip>
            <a:srcRect/>
            <a:stretch/>
          </p:blipFill>
          <p:spPr>
            <a:xfrm>
              <a:off x="-844019" y="2688040"/>
              <a:ext cx="771525" cy="1409700"/>
            </a:xfrm>
            <a:prstGeom prst="rect">
              <a:avLst/>
            </a:prstGeom>
            <a:noFill/>
            <a:ln>
              <a:noFill/>
            </a:ln>
          </p:spPr>
        </p:pic>
      </p:grpSp>
      <p:grpSp>
        <p:nvGrpSpPr>
          <p:cNvPr id="643035" name="Google Shape;643035;p50"/>
          <p:cNvGrpSpPr/>
          <p:nvPr/>
        </p:nvGrpSpPr>
        <p:grpSpPr>
          <a:xfrm>
            <a:off x="4941481" y="4288399"/>
            <a:ext cx="1233350" cy="1398548"/>
            <a:chOff x="-1277384" y="2755667"/>
            <a:chExt cx="2088300" cy="1562100"/>
          </a:xfrm>
        </p:grpSpPr>
        <p:sp>
          <p:nvSpPr>
            <p:cNvPr id="643036" name="Google Shape;643036;p50"/>
            <p:cNvSpPr/>
            <p:nvPr/>
          </p:nvSpPr>
          <p:spPr>
            <a:xfrm>
              <a:off x="-1277384" y="2755667"/>
              <a:ext cx="2088300" cy="1562100"/>
            </a:xfrm>
            <a:prstGeom prst="rect">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3037" name="Google Shape;643037;p50"/>
            <p:cNvPicPr preferRelativeResize="0"/>
            <p:nvPr/>
          </p:nvPicPr>
          <p:blipFill rotWithShape="1">
            <a:blip r:embed="rId11">
              <a:alphaModFix/>
            </a:blip>
            <a:srcRect/>
            <a:stretch/>
          </p:blipFill>
          <p:spPr>
            <a:xfrm>
              <a:off x="-619031" y="2835880"/>
              <a:ext cx="771525" cy="1409700"/>
            </a:xfrm>
            <a:prstGeom prst="rect">
              <a:avLst/>
            </a:prstGeom>
            <a:noFill/>
            <a:ln>
              <a:noFill/>
            </a:ln>
          </p:spPr>
        </p:pic>
      </p:grpSp>
      <p:grpSp>
        <p:nvGrpSpPr>
          <p:cNvPr id="643038" name="Google Shape;643038;p50"/>
          <p:cNvGrpSpPr/>
          <p:nvPr/>
        </p:nvGrpSpPr>
        <p:grpSpPr>
          <a:xfrm>
            <a:off x="6651671" y="4278886"/>
            <a:ext cx="1233350" cy="1408077"/>
            <a:chOff x="-1354435" y="2686376"/>
            <a:chExt cx="2088300" cy="1562100"/>
          </a:xfrm>
        </p:grpSpPr>
        <p:sp>
          <p:nvSpPr>
            <p:cNvPr id="643039" name="Google Shape;643039;p50"/>
            <p:cNvSpPr/>
            <p:nvPr/>
          </p:nvSpPr>
          <p:spPr>
            <a:xfrm>
              <a:off x="-1354435" y="2686376"/>
              <a:ext cx="2088300" cy="1562100"/>
            </a:xfrm>
            <a:prstGeom prst="rect">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3040" name="Google Shape;643040;p50"/>
            <p:cNvPicPr preferRelativeResize="0"/>
            <p:nvPr/>
          </p:nvPicPr>
          <p:blipFill rotWithShape="1">
            <a:blip r:embed="rId12">
              <a:alphaModFix/>
            </a:blip>
            <a:srcRect/>
            <a:stretch/>
          </p:blipFill>
          <p:spPr>
            <a:xfrm>
              <a:off x="-696082" y="2770070"/>
              <a:ext cx="771525" cy="1409700"/>
            </a:xfrm>
            <a:prstGeom prst="rect">
              <a:avLst/>
            </a:prstGeom>
            <a:noFill/>
            <a:ln>
              <a:noFill/>
            </a:ln>
          </p:spPr>
        </p:pic>
      </p:grpSp>
      <p:grpSp>
        <p:nvGrpSpPr>
          <p:cNvPr id="643041" name="Google Shape;643041;p50"/>
          <p:cNvGrpSpPr/>
          <p:nvPr/>
        </p:nvGrpSpPr>
        <p:grpSpPr>
          <a:xfrm>
            <a:off x="801097" y="4301362"/>
            <a:ext cx="1728186" cy="1385426"/>
            <a:chOff x="-2268760" y="5151095"/>
            <a:chExt cx="2089200" cy="1730700"/>
          </a:xfrm>
        </p:grpSpPr>
        <p:sp>
          <p:nvSpPr>
            <p:cNvPr id="643042" name="Google Shape;643042;p50"/>
            <p:cNvSpPr/>
            <p:nvPr/>
          </p:nvSpPr>
          <p:spPr>
            <a:xfrm>
              <a:off x="-2268760" y="5151095"/>
              <a:ext cx="2089200" cy="1730700"/>
            </a:xfrm>
            <a:prstGeom prst="rect">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3043" name="Google Shape;643043;p50"/>
            <p:cNvPicPr preferRelativeResize="0"/>
            <p:nvPr/>
          </p:nvPicPr>
          <p:blipFill rotWithShape="1">
            <a:blip r:embed="rId13">
              <a:alphaModFix/>
            </a:blip>
            <a:srcRect/>
            <a:stretch/>
          </p:blipFill>
          <p:spPr>
            <a:xfrm>
              <a:off x="-560282" y="5237071"/>
              <a:ext cx="304800" cy="1588569"/>
            </a:xfrm>
            <a:prstGeom prst="rect">
              <a:avLst/>
            </a:prstGeom>
            <a:noFill/>
            <a:ln>
              <a:noFill/>
            </a:ln>
          </p:spPr>
        </p:pic>
      </p:grpSp>
      <p:graphicFrame>
        <p:nvGraphicFramePr>
          <p:cNvPr id="643044" name="Google Shape;643044;p50"/>
          <p:cNvGraphicFramePr/>
          <p:nvPr/>
        </p:nvGraphicFramePr>
        <p:xfrm>
          <a:off x="909210" y="4361994"/>
          <a:ext cx="1179200" cy="1280230"/>
        </p:xfrm>
        <a:graphic>
          <a:graphicData uri="http://schemas.openxmlformats.org/drawingml/2006/table">
            <a:tbl>
              <a:tblPr firstRow="1" bandRow="1">
                <a:noFill/>
                <a:tableStyleId>{35E06C8A-31F3-487C-9050-31A158070993}</a:tableStyleId>
              </a:tblPr>
              <a:tblGrid>
                <a:gridCol w="1179200">
                  <a:extLst>
                    <a:ext uri="{9D8B030D-6E8A-4147-A177-3AD203B41FA5}">
                      <a16:colId xmlns:a16="http://schemas.microsoft.com/office/drawing/2014/main" val="20000"/>
                    </a:ext>
                  </a:extLst>
                </a:gridCol>
              </a:tblGrid>
              <a:tr h="118575">
                <a:tc>
                  <a:txBody>
                    <a:bodyPr/>
                    <a:lstStyle/>
                    <a:p>
                      <a:pPr marL="0" marR="0" lvl="0" indent="0" algn="l" rtl="0">
                        <a:spcBef>
                          <a:spcPts val="0"/>
                        </a:spcBef>
                        <a:spcAft>
                          <a:spcPts val="0"/>
                        </a:spcAft>
                        <a:buNone/>
                      </a:pPr>
                      <a:r>
                        <a:rPr lang="fr-FR" sz="600" b="0" u="none" strike="noStrike" cap="none">
                          <a:solidFill>
                            <a:schemeClr val="dk1"/>
                          </a:solidFill>
                        </a:rPr>
                        <a:t>Additive dosing precision</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8575">
                <a:tc>
                  <a:txBody>
                    <a:bodyPr/>
                    <a:lstStyle/>
                    <a:p>
                      <a:pPr marL="0" marR="0" lvl="0" indent="0" algn="l" rtl="0">
                        <a:spcBef>
                          <a:spcPts val="0"/>
                        </a:spcBef>
                        <a:spcAft>
                          <a:spcPts val="0"/>
                        </a:spcAft>
                        <a:buNone/>
                      </a:pPr>
                      <a:r>
                        <a:rPr lang="fr-FR" sz="600" b="0">
                          <a:solidFill>
                            <a:schemeClr val="dk1"/>
                          </a:solidFill>
                        </a:rPr>
                        <a:t>Mixing efficiency</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8575">
                <a:tc>
                  <a:txBody>
                    <a:bodyPr/>
                    <a:lstStyle/>
                    <a:p>
                      <a:pPr marL="0" marR="0" lvl="0" indent="0" algn="l" rtl="0">
                        <a:spcBef>
                          <a:spcPts val="0"/>
                        </a:spcBef>
                        <a:spcAft>
                          <a:spcPts val="0"/>
                        </a:spcAft>
                        <a:buNone/>
                      </a:pPr>
                      <a:r>
                        <a:rPr lang="fr-FR" sz="600" b="0">
                          <a:solidFill>
                            <a:schemeClr val="dk1"/>
                          </a:solidFill>
                        </a:rPr>
                        <a:t>Product integrity</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18575">
                <a:tc>
                  <a:txBody>
                    <a:bodyPr/>
                    <a:lstStyle/>
                    <a:p>
                      <a:pPr marL="0" marR="0" lvl="0" indent="0" algn="l" rtl="0">
                        <a:spcBef>
                          <a:spcPts val="0"/>
                        </a:spcBef>
                        <a:spcAft>
                          <a:spcPts val="0"/>
                        </a:spcAft>
                        <a:buNone/>
                      </a:pPr>
                      <a:r>
                        <a:rPr lang="fr-FR" sz="600" b="0">
                          <a:solidFill>
                            <a:schemeClr val="dk1"/>
                          </a:solidFill>
                        </a:rPr>
                        <a:t>Flexibility</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8575">
                <a:tc>
                  <a:txBody>
                    <a:bodyPr/>
                    <a:lstStyle/>
                    <a:p>
                      <a:pPr marL="0" marR="0" lvl="0" indent="0" algn="l" rtl="0">
                        <a:spcBef>
                          <a:spcPts val="0"/>
                        </a:spcBef>
                        <a:spcAft>
                          <a:spcPts val="0"/>
                        </a:spcAft>
                        <a:buNone/>
                      </a:pPr>
                      <a:r>
                        <a:rPr lang="fr-FR" sz="600" b="0">
                          <a:solidFill>
                            <a:schemeClr val="dk1"/>
                          </a:solidFill>
                        </a:rPr>
                        <a:t>Dimensions</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18575">
                <a:tc>
                  <a:txBody>
                    <a:bodyPr/>
                    <a:lstStyle/>
                    <a:p>
                      <a:pPr marL="0" marR="0" lvl="0" indent="0" algn="l" rtl="0">
                        <a:spcBef>
                          <a:spcPts val="0"/>
                        </a:spcBef>
                        <a:spcAft>
                          <a:spcPts val="0"/>
                        </a:spcAft>
                        <a:buNone/>
                      </a:pPr>
                      <a:r>
                        <a:rPr lang="fr-FR" sz="600" b="0">
                          <a:solidFill>
                            <a:schemeClr val="dk1"/>
                          </a:solidFill>
                        </a:rPr>
                        <a:t>Utilities consumption</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18575">
                <a:tc>
                  <a:txBody>
                    <a:bodyPr/>
                    <a:lstStyle/>
                    <a:p>
                      <a:pPr marL="0" marR="0" lvl="0" indent="0" algn="l" rtl="0">
                        <a:spcBef>
                          <a:spcPts val="0"/>
                        </a:spcBef>
                        <a:spcAft>
                          <a:spcPts val="0"/>
                        </a:spcAft>
                        <a:buNone/>
                      </a:pPr>
                      <a:r>
                        <a:rPr lang="fr-FR" sz="600" b="0">
                          <a:solidFill>
                            <a:schemeClr val="dk1"/>
                          </a:solidFill>
                        </a:rPr>
                        <a:t>Total cost of ownership</a:t>
                      </a:r>
                      <a:endParaRPr sz="600" b="0">
                        <a:solidFill>
                          <a:schemeClr val="dk1"/>
                        </a:solidFil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pic>
        <p:nvPicPr>
          <p:cNvPr id="643045" name="Google Shape;643045;p50">
            <a:hlinkClick r:id="rId14" action="ppaction://hlinksldjump"/>
          </p:cNvPr>
          <p:cNvPicPr preferRelativeResize="0"/>
          <p:nvPr/>
        </p:nvPicPr>
        <p:blipFill rotWithShape="1">
          <a:blip r:embed="rId15">
            <a:alphaModFix/>
          </a:blip>
          <a:srcRect/>
          <a:stretch/>
        </p:blipFill>
        <p:spPr>
          <a:xfrm>
            <a:off x="1746194" y="6183560"/>
            <a:ext cx="395536" cy="395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9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29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29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2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30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30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3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30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3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34</a:t>
            </a:fld>
            <a:endParaRPr lang="fr-FR"/>
          </a:p>
        </p:txBody>
      </p:sp>
      <p:pic>
        <p:nvPicPr>
          <p:cNvPr id="5" name="Imagem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284763" y="1010019"/>
            <a:ext cx="8347075" cy="4848049"/>
          </a:xfrm>
          <a:prstGeom prst="rect">
            <a:avLst/>
          </a:prstGeom>
        </p:spPr>
      </p:pic>
      <p:sp>
        <p:nvSpPr>
          <p:cNvPr id="6" name="Google Shape;642820;p42"/>
          <p:cNvSpPr txBox="1">
            <a:spLocks noGrp="1"/>
          </p:cNvSpPr>
          <p:nvPr>
            <p:ph type="body" idx="2"/>
          </p:nvPr>
        </p:nvSpPr>
        <p:spPr>
          <a:xfrm>
            <a:off x="284763" y="362319"/>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dirty="0" smtClean="0"/>
              <a:t>!IMPORTANTE!</a:t>
            </a:r>
            <a:endParaRPr dirty="0"/>
          </a:p>
        </p:txBody>
      </p:sp>
    </p:spTree>
    <p:extLst>
      <p:ext uri="{BB962C8B-B14F-4D97-AF65-F5344CB8AC3E}">
        <p14:creationId xmlns:p14="http://schemas.microsoft.com/office/powerpoint/2010/main" val="366582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3049"/>
        <p:cNvGrpSpPr/>
        <p:nvPr/>
      </p:nvGrpSpPr>
      <p:grpSpPr>
        <a:xfrm>
          <a:off x="0" y="0"/>
          <a:ext cx="0" cy="0"/>
          <a:chOff x="0" y="0"/>
          <a:chExt cx="0" cy="0"/>
        </a:xfrm>
      </p:grpSpPr>
      <p:pic>
        <p:nvPicPr>
          <p:cNvPr id="643050" name="Google Shape;643050;p51"/>
          <p:cNvPicPr preferRelativeResize="0"/>
          <p:nvPr/>
        </p:nvPicPr>
        <p:blipFill rotWithShape="1">
          <a:blip r:embed="rId3">
            <a:alphaModFix/>
          </a:blip>
          <a:srcRect/>
          <a:stretch/>
        </p:blipFill>
        <p:spPr>
          <a:xfrm>
            <a:off x="1479529" y="2779440"/>
            <a:ext cx="4727165" cy="3780270"/>
          </a:xfrm>
          <a:prstGeom prst="rect">
            <a:avLst/>
          </a:prstGeom>
          <a:noFill/>
          <a:ln>
            <a:noFill/>
          </a:ln>
        </p:spPr>
      </p:pic>
      <p:sp>
        <p:nvSpPr>
          <p:cNvPr id="643051" name="Google Shape;643051;p51"/>
          <p:cNvSpPr txBox="1">
            <a:spLocks noGrp="1"/>
          </p:cNvSpPr>
          <p:nvPr>
            <p:ph type="body" idx="1"/>
          </p:nvPr>
        </p:nvSpPr>
        <p:spPr>
          <a:xfrm>
            <a:off x="386535" y="863903"/>
            <a:ext cx="6934200" cy="290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3056"/>
              </a:buClr>
              <a:buSzPts val="2800"/>
              <a:buNone/>
            </a:pPr>
            <a:r>
              <a:rPr lang="fr-FR" sz="2800"/>
              <a:t>Reducción en Perdida de Productos:</a:t>
            </a:r>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Perdida de producto puede representar cientos de miles de dólares por ano y por línea de producción</a:t>
            </a:r>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2% de sobre dosificando en yogures cuestan ??? USD</a:t>
            </a:r>
            <a:endParaRPr sz="1800">
              <a:latin typeface="Arial"/>
              <a:ea typeface="Arial"/>
              <a:cs typeface="Arial"/>
              <a:sym typeface="Arial"/>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Sistemas de PCM han sido diseñados para minimizar perdidas durante dosificando, pero también en otras fases como cebando, cambio de producción/producto, empuje de agua al final de producción </a:t>
            </a:r>
            <a:endParaRPr sz="1800">
              <a:latin typeface="Arial"/>
              <a:ea typeface="Arial"/>
              <a:cs typeface="Arial"/>
              <a:sym typeface="Arial"/>
            </a:endParaRPr>
          </a:p>
        </p:txBody>
      </p:sp>
      <p:sp>
        <p:nvSpPr>
          <p:cNvPr id="643052" name="Google Shape;643052;p51"/>
          <p:cNvSpPr txBox="1">
            <a:spLocks noGrp="1"/>
          </p:cNvSpPr>
          <p:nvPr>
            <p:ph type="body" idx="2"/>
          </p:nvPr>
        </p:nvSpPr>
        <p:spPr>
          <a:xfrm>
            <a:off x="386535" y="188640"/>
            <a:ext cx="6927900" cy="64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3056"/>
              </a:buClr>
              <a:buSzPts val="2000"/>
              <a:buNone/>
            </a:pPr>
            <a:r>
              <a:rPr lang="fr-FR" dirty="0">
                <a:solidFill>
                  <a:srgbClr val="003056"/>
                </a:solidFill>
              </a:rPr>
              <a:t>VALOR AGREGADO</a:t>
            </a:r>
            <a:endParaRPr dirty="0">
              <a:solidFill>
                <a:srgbClr val="003056"/>
              </a:solidFill>
            </a:endParaRPr>
          </a:p>
        </p:txBody>
      </p:sp>
      <p:sp>
        <p:nvSpPr>
          <p:cNvPr id="643053" name="Google Shape;643053;p51"/>
          <p:cNvSpPr txBox="1">
            <a:spLocks noGrp="1"/>
          </p:cNvSpPr>
          <p:nvPr>
            <p:ph type="sldNum" idx="12"/>
          </p:nvPr>
        </p:nvSpPr>
        <p:spPr>
          <a:xfrm>
            <a:off x="296976" y="5765415"/>
            <a:ext cx="4968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Arial"/>
              <a:buNone/>
            </a:pPr>
            <a:fld id="{00000000-1234-1234-1234-123412341234}" type="slidenum">
              <a:rPr lang="fr-FR" sz="1050" b="0" i="0" u="none" strike="noStrike" cap="none">
                <a:solidFill>
                  <a:srgbClr val="FFFFFF"/>
                </a:solidFill>
                <a:latin typeface="Arial"/>
                <a:ea typeface="Arial"/>
                <a:cs typeface="Arial"/>
                <a:sym typeface="Arial"/>
              </a:rPr>
              <a:t>35</a:t>
            </a:fld>
            <a:endParaRPr sz="1050" b="0" i="0" u="none" strike="noStrike" cap="none">
              <a:solidFill>
                <a:srgbClr val="FFFFFF"/>
              </a:solidFill>
              <a:latin typeface="Arial"/>
              <a:ea typeface="Arial"/>
              <a:cs typeface="Arial"/>
              <a:sym typeface="Arial"/>
            </a:endParaRPr>
          </a:p>
        </p:txBody>
      </p:sp>
      <p:sp>
        <p:nvSpPr>
          <p:cNvPr id="643054" name="Google Shape;643054;p51"/>
          <p:cNvSpPr txBox="1"/>
          <p:nvPr/>
        </p:nvSpPr>
        <p:spPr>
          <a:xfrm>
            <a:off x="4011468" y="1696219"/>
            <a:ext cx="3598200" cy="4048200"/>
          </a:xfrm>
          <a:prstGeom prst="rect">
            <a:avLst/>
          </a:prstGeom>
          <a:noFill/>
          <a:ln>
            <a:noFill/>
          </a:ln>
        </p:spPr>
        <p:txBody>
          <a:bodyPr spcFirstLastPara="1" wrap="square" lIns="91425" tIns="45700" rIns="91425" bIns="45700" anchor="t" anchorCtr="0">
            <a:noAutofit/>
          </a:bodyPr>
          <a:lstStyle/>
          <a:p>
            <a:pPr marL="182880" marR="0" lvl="0" indent="-93979" algn="l" rtl="0">
              <a:lnSpc>
                <a:spcPct val="100000"/>
              </a:lnSpc>
              <a:spcBef>
                <a:spcPts val="0"/>
              </a:spcBef>
              <a:spcAft>
                <a:spcPts val="0"/>
              </a:spcAft>
              <a:buClr>
                <a:srgbClr val="003056"/>
              </a:buClr>
              <a:buSzPts val="1400"/>
              <a:buFont typeface="Noto Sans Symbols"/>
              <a:buNone/>
            </a:pPr>
            <a:endParaRPr sz="1400" b="1" i="0" u="none" strike="noStrike" cap="none">
              <a:solidFill>
                <a:srgbClr val="003056"/>
              </a:solidFill>
              <a:latin typeface="Arial"/>
              <a:ea typeface="Arial"/>
              <a:cs typeface="Arial"/>
              <a:sym typeface="Arial"/>
            </a:endParaRPr>
          </a:p>
        </p:txBody>
      </p:sp>
      <p:pic>
        <p:nvPicPr>
          <p:cNvPr id="643055" name="Google Shape;643055;p51"/>
          <p:cNvPicPr preferRelativeResize="0"/>
          <p:nvPr/>
        </p:nvPicPr>
        <p:blipFill rotWithShape="1">
          <a:blip r:embed="rId4">
            <a:alphaModFix/>
          </a:blip>
          <a:srcRect/>
          <a:stretch/>
        </p:blipFill>
        <p:spPr>
          <a:xfrm>
            <a:off x="188767" y="5792978"/>
            <a:ext cx="395536" cy="395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059"/>
        <p:cNvGrpSpPr/>
        <p:nvPr/>
      </p:nvGrpSpPr>
      <p:grpSpPr>
        <a:xfrm>
          <a:off x="0" y="0"/>
          <a:ext cx="0" cy="0"/>
          <a:chOff x="0" y="0"/>
          <a:chExt cx="0" cy="0"/>
        </a:xfrm>
      </p:grpSpPr>
      <p:sp>
        <p:nvSpPr>
          <p:cNvPr id="643060" name="Google Shape;643060;p52"/>
          <p:cNvSpPr txBox="1">
            <a:spLocks noGrp="1"/>
          </p:cNvSpPr>
          <p:nvPr>
            <p:ph type="body" idx="1"/>
          </p:nvPr>
        </p:nvSpPr>
        <p:spPr>
          <a:xfrm>
            <a:off x="362453" y="1108247"/>
            <a:ext cx="7017300" cy="32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3056"/>
              </a:buClr>
              <a:buSzPts val="2800"/>
              <a:buNone/>
            </a:pPr>
            <a:r>
              <a:rPr lang="fr-FR" sz="2800"/>
              <a:t>Reducción Costo Total de Propiedad:</a:t>
            </a:r>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Facilidad de CIP de DOSYS puede ahorrar tiempo para operador.</a:t>
            </a:r>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Este valor es mas importante con producciones en donde hay varios cambios por turno, día, semana, etc.</a:t>
            </a:r>
            <a:endParaRPr/>
          </a:p>
          <a:p>
            <a:pPr marL="365760" lvl="0" indent="-365760" algn="l" rtl="0">
              <a:spcBef>
                <a:spcPts val="1200"/>
              </a:spcBef>
              <a:spcAft>
                <a:spcPts val="0"/>
              </a:spcAft>
              <a:buClr>
                <a:srgbClr val="003056"/>
              </a:buClr>
              <a:buSzPts val="1800"/>
              <a:buFont typeface="Noto Sans Symbols"/>
              <a:buChar char="⮚"/>
            </a:pPr>
            <a:r>
              <a:rPr lang="fr-FR" sz="1800">
                <a:latin typeface="Arial"/>
                <a:ea typeface="Arial"/>
                <a:cs typeface="Arial"/>
                <a:sym typeface="Arial"/>
              </a:rPr>
              <a:t>Equipos de PCM pueden transferir, dosificar, mezclar y llenar sin dañar el producto. </a:t>
            </a:r>
            <a:endParaRPr sz="1800">
              <a:latin typeface="Arial"/>
              <a:ea typeface="Arial"/>
              <a:cs typeface="Arial"/>
              <a:sym typeface="Arial"/>
            </a:endParaRPr>
          </a:p>
        </p:txBody>
      </p:sp>
      <p:sp>
        <p:nvSpPr>
          <p:cNvPr id="643061" name="Google Shape;643061;p52"/>
          <p:cNvSpPr txBox="1">
            <a:spLocks noGrp="1"/>
          </p:cNvSpPr>
          <p:nvPr>
            <p:ph type="body" idx="2"/>
          </p:nvPr>
        </p:nvSpPr>
        <p:spPr>
          <a:xfrm>
            <a:off x="452012" y="346246"/>
            <a:ext cx="6927900" cy="64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3056"/>
              </a:buClr>
              <a:buSzPts val="2000"/>
              <a:buNone/>
            </a:pPr>
            <a:r>
              <a:rPr lang="fr-FR">
                <a:solidFill>
                  <a:srgbClr val="003056"/>
                </a:solidFill>
              </a:rPr>
              <a:t>VALOR AGREGADO</a:t>
            </a:r>
            <a:endParaRPr/>
          </a:p>
        </p:txBody>
      </p:sp>
      <p:sp>
        <p:nvSpPr>
          <p:cNvPr id="643063" name="Google Shape;643063;p52"/>
          <p:cNvSpPr txBox="1"/>
          <p:nvPr/>
        </p:nvSpPr>
        <p:spPr>
          <a:xfrm>
            <a:off x="4076945" y="1853825"/>
            <a:ext cx="3598200" cy="4048200"/>
          </a:xfrm>
          <a:prstGeom prst="rect">
            <a:avLst/>
          </a:prstGeom>
          <a:noFill/>
          <a:ln>
            <a:noFill/>
          </a:ln>
        </p:spPr>
        <p:txBody>
          <a:bodyPr spcFirstLastPara="1" wrap="square" lIns="91425" tIns="45700" rIns="91425" bIns="45700" anchor="t" anchorCtr="0">
            <a:noAutofit/>
          </a:bodyPr>
          <a:lstStyle/>
          <a:p>
            <a:pPr marL="182880" marR="0" lvl="0" indent="-93979" algn="l" rtl="0">
              <a:spcBef>
                <a:spcPts val="0"/>
              </a:spcBef>
              <a:spcAft>
                <a:spcPts val="0"/>
              </a:spcAft>
              <a:buClr>
                <a:srgbClr val="003056"/>
              </a:buClr>
              <a:buSzPts val="1400"/>
              <a:buFont typeface="Noto Sans Symbols"/>
              <a:buNone/>
            </a:pPr>
            <a:endParaRPr sz="1400" b="1">
              <a:solidFill>
                <a:srgbClr val="003056"/>
              </a:solidFill>
              <a:latin typeface="Arial"/>
              <a:ea typeface="Arial"/>
              <a:cs typeface="Arial"/>
              <a:sym typeface="Arial"/>
            </a:endParaRPr>
          </a:p>
        </p:txBody>
      </p:sp>
      <p:pic>
        <p:nvPicPr>
          <p:cNvPr id="643065" name="Google Shape;643065;p52"/>
          <p:cNvPicPr preferRelativeResize="0"/>
          <p:nvPr/>
        </p:nvPicPr>
        <p:blipFill rotWithShape="1">
          <a:blip r:embed="rId3">
            <a:alphaModFix/>
          </a:blip>
          <a:srcRect/>
          <a:stretch/>
        </p:blipFill>
        <p:spPr>
          <a:xfrm>
            <a:off x="2916606" y="4317625"/>
            <a:ext cx="2016125" cy="1584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3070"/>
        <p:cNvGrpSpPr/>
        <p:nvPr/>
      </p:nvGrpSpPr>
      <p:grpSpPr>
        <a:xfrm>
          <a:off x="0" y="0"/>
          <a:ext cx="0" cy="0"/>
          <a:chOff x="0" y="0"/>
          <a:chExt cx="0" cy="0"/>
        </a:xfrm>
      </p:grpSpPr>
      <p:sp>
        <p:nvSpPr>
          <p:cNvPr id="643071" name="Google Shape;643071;p53"/>
          <p:cNvSpPr txBox="1">
            <a:spLocks noGrp="1"/>
          </p:cNvSpPr>
          <p:nvPr>
            <p:ph type="body" idx="1"/>
          </p:nvPr>
        </p:nvSpPr>
        <p:spPr>
          <a:xfrm>
            <a:off x="566555" y="1223755"/>
            <a:ext cx="69342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3056"/>
              </a:buClr>
              <a:buSzPts val="2800"/>
              <a:buNone/>
            </a:pPr>
            <a:r>
              <a:rPr lang="fr-FR" sz="2800"/>
              <a:t>Objetivos de PCM dan Valor Agregado:</a:t>
            </a:r>
            <a:endParaRPr/>
          </a:p>
          <a:p>
            <a:pPr marL="365760" lvl="0" indent="-365760" algn="l" rtl="0">
              <a:spcBef>
                <a:spcPts val="1200"/>
              </a:spcBef>
              <a:spcAft>
                <a:spcPts val="0"/>
              </a:spcAft>
              <a:buClr>
                <a:srgbClr val="003056"/>
              </a:buClr>
              <a:buSzPts val="2400"/>
              <a:buFont typeface="Noto Sans Symbols"/>
              <a:buChar char="⮚"/>
            </a:pPr>
            <a:r>
              <a:rPr lang="fr-FR" sz="2400">
                <a:latin typeface="Arial"/>
                <a:ea typeface="Arial"/>
                <a:cs typeface="Arial"/>
                <a:sym typeface="Arial"/>
              </a:rPr>
              <a:t>Establecer soluciones adecuadas cuando hay dificultades en producir con ingredientes complejos</a:t>
            </a:r>
            <a:endParaRPr/>
          </a:p>
          <a:p>
            <a:pPr marL="365760" lvl="0" indent="-365760" algn="l" rtl="0">
              <a:spcBef>
                <a:spcPts val="1200"/>
              </a:spcBef>
              <a:spcAft>
                <a:spcPts val="0"/>
              </a:spcAft>
              <a:buClr>
                <a:srgbClr val="003056"/>
              </a:buClr>
              <a:buSzPts val="2400"/>
              <a:buFont typeface="Noto Sans Symbols"/>
              <a:buChar char="⮚"/>
            </a:pPr>
            <a:r>
              <a:rPr lang="fr-FR" sz="2400">
                <a:latin typeface="Arial"/>
                <a:ea typeface="Arial"/>
                <a:cs typeface="Arial"/>
                <a:sym typeface="Arial"/>
              </a:rPr>
              <a:t>Mantener la integridad del producto</a:t>
            </a:r>
            <a:endParaRPr/>
          </a:p>
          <a:p>
            <a:pPr marL="365760" lvl="0" indent="-365760" algn="l" rtl="0">
              <a:spcBef>
                <a:spcPts val="1200"/>
              </a:spcBef>
              <a:spcAft>
                <a:spcPts val="0"/>
              </a:spcAft>
              <a:buClr>
                <a:srgbClr val="003056"/>
              </a:buClr>
              <a:buSzPts val="2400"/>
              <a:buFont typeface="Noto Sans Symbols"/>
              <a:buChar char="⮚"/>
            </a:pPr>
            <a:r>
              <a:rPr lang="fr-FR" sz="2400">
                <a:latin typeface="Arial"/>
                <a:ea typeface="Arial"/>
                <a:cs typeface="Arial"/>
                <a:sym typeface="Arial"/>
              </a:rPr>
              <a:t>Incrementar producción</a:t>
            </a:r>
            <a:endParaRPr/>
          </a:p>
          <a:p>
            <a:pPr marL="365760" lvl="0" indent="-365760" algn="l" rtl="0">
              <a:spcBef>
                <a:spcPts val="1200"/>
              </a:spcBef>
              <a:spcAft>
                <a:spcPts val="0"/>
              </a:spcAft>
              <a:buClr>
                <a:srgbClr val="003056"/>
              </a:buClr>
              <a:buSzPts val="2400"/>
              <a:buFont typeface="Noto Sans Symbols"/>
              <a:buChar char="⮚"/>
            </a:pPr>
            <a:r>
              <a:rPr lang="fr-FR" sz="2400">
                <a:latin typeface="Arial"/>
                <a:ea typeface="Arial"/>
                <a:cs typeface="Arial"/>
                <a:sym typeface="Arial"/>
              </a:rPr>
              <a:t>Minimizar el impacto de la instalación</a:t>
            </a:r>
            <a:endParaRPr sz="2400">
              <a:latin typeface="Arial"/>
              <a:ea typeface="Arial"/>
              <a:cs typeface="Arial"/>
              <a:sym typeface="Arial"/>
            </a:endParaRPr>
          </a:p>
        </p:txBody>
      </p:sp>
      <p:sp>
        <p:nvSpPr>
          <p:cNvPr id="643072" name="Google Shape;643072;p53"/>
          <p:cNvSpPr txBox="1">
            <a:spLocks noGrp="1"/>
          </p:cNvSpPr>
          <p:nvPr>
            <p:ph type="body" idx="2"/>
          </p:nvPr>
        </p:nvSpPr>
        <p:spPr>
          <a:xfrm>
            <a:off x="566555" y="461755"/>
            <a:ext cx="6927900" cy="64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3056"/>
              </a:buClr>
              <a:buSzPts val="2000"/>
              <a:buNone/>
            </a:pPr>
            <a:r>
              <a:rPr lang="fr-FR">
                <a:solidFill>
                  <a:srgbClr val="003056"/>
                </a:solidFill>
              </a:rPr>
              <a:t>VALOR AGREGADO</a:t>
            </a:r>
            <a:endParaRPr>
              <a:solidFill>
                <a:srgbClr val="003056"/>
              </a:solidFill>
            </a:endParaRPr>
          </a:p>
        </p:txBody>
      </p:sp>
      <p:sp>
        <p:nvSpPr>
          <p:cNvPr id="643074" name="Google Shape;643074;p53"/>
          <p:cNvSpPr txBox="1"/>
          <p:nvPr/>
        </p:nvSpPr>
        <p:spPr>
          <a:xfrm>
            <a:off x="4191488" y="1969334"/>
            <a:ext cx="3598200" cy="4048200"/>
          </a:xfrm>
          <a:prstGeom prst="rect">
            <a:avLst/>
          </a:prstGeom>
          <a:noFill/>
          <a:ln>
            <a:noFill/>
          </a:ln>
        </p:spPr>
        <p:txBody>
          <a:bodyPr spcFirstLastPara="1" wrap="square" lIns="91425" tIns="45700" rIns="91425" bIns="45700" anchor="t" anchorCtr="0">
            <a:noAutofit/>
          </a:bodyPr>
          <a:lstStyle/>
          <a:p>
            <a:pPr marL="182880" marR="0" lvl="0" indent="-93979" algn="l" rtl="0">
              <a:lnSpc>
                <a:spcPct val="100000"/>
              </a:lnSpc>
              <a:spcBef>
                <a:spcPts val="0"/>
              </a:spcBef>
              <a:spcAft>
                <a:spcPts val="0"/>
              </a:spcAft>
              <a:buClr>
                <a:srgbClr val="003056"/>
              </a:buClr>
              <a:buSzPts val="1400"/>
              <a:buFont typeface="Noto Sans Symbols"/>
              <a:buNone/>
            </a:pPr>
            <a:endParaRPr sz="1400" b="1" i="0" u="none" strike="noStrike" cap="none">
              <a:solidFill>
                <a:srgbClr val="003056"/>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3079"/>
        <p:cNvGrpSpPr/>
        <p:nvPr/>
      </p:nvGrpSpPr>
      <p:grpSpPr>
        <a:xfrm>
          <a:off x="0" y="0"/>
          <a:ext cx="0" cy="0"/>
          <a:chOff x="0" y="0"/>
          <a:chExt cx="0" cy="0"/>
        </a:xfrm>
      </p:grpSpPr>
      <p:sp>
        <p:nvSpPr>
          <p:cNvPr id="643080" name="Google Shape;643080;p54"/>
          <p:cNvSpPr txBox="1">
            <a:spLocks noGrp="1"/>
          </p:cNvSpPr>
          <p:nvPr>
            <p:ph type="body" idx="1"/>
          </p:nvPr>
        </p:nvSpPr>
        <p:spPr>
          <a:xfrm>
            <a:off x="296525" y="1600200"/>
            <a:ext cx="6934200" cy="404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3056"/>
              </a:buClr>
              <a:buSzPts val="2400"/>
              <a:buNone/>
            </a:pPr>
            <a:r>
              <a:rPr lang="fr-FR" sz="2400"/>
              <a:t>Los sistemas alimentarios de PCM ofrecen una variedad de beneficios para el cliente</a:t>
            </a:r>
            <a:endParaRPr/>
          </a:p>
          <a:p>
            <a:pPr marL="182880" lvl="0" indent="-182880" algn="l" rtl="0">
              <a:spcBef>
                <a:spcPts val="1200"/>
              </a:spcBef>
              <a:spcAft>
                <a:spcPts val="0"/>
              </a:spcAft>
              <a:buClr>
                <a:srgbClr val="003056"/>
              </a:buClr>
              <a:buSzPts val="1800"/>
              <a:buFont typeface="Noto Sans Symbols"/>
              <a:buChar char="▪"/>
            </a:pPr>
            <a:r>
              <a:rPr lang="fr-FR" sz="1800"/>
              <a:t>Precisión y Repetibilidad</a:t>
            </a:r>
            <a:endParaRPr sz="1800"/>
          </a:p>
          <a:p>
            <a:pPr marL="182880" lvl="0" indent="-182880" algn="l" rtl="0">
              <a:spcBef>
                <a:spcPts val="1200"/>
              </a:spcBef>
              <a:spcAft>
                <a:spcPts val="0"/>
              </a:spcAft>
              <a:buClr>
                <a:srgbClr val="003056"/>
              </a:buClr>
              <a:buSzPts val="1800"/>
              <a:buFont typeface="Noto Sans Symbols"/>
              <a:buChar char="▪"/>
            </a:pPr>
            <a:r>
              <a:rPr lang="fr-FR" sz="1800"/>
              <a:t>Facilidad de CIP/SIP</a:t>
            </a:r>
            <a:endParaRPr/>
          </a:p>
          <a:p>
            <a:pPr marL="182880" lvl="0" indent="-182880" algn="l" rtl="0">
              <a:spcBef>
                <a:spcPts val="1200"/>
              </a:spcBef>
              <a:spcAft>
                <a:spcPts val="0"/>
              </a:spcAft>
              <a:buClr>
                <a:srgbClr val="003056"/>
              </a:buClr>
              <a:buSzPts val="1800"/>
              <a:buFont typeface="Noto Sans Symbols"/>
              <a:buChar char="▪"/>
            </a:pPr>
            <a:r>
              <a:rPr lang="fr-FR" sz="1800"/>
              <a:t>Minimización de la pérdida de productos</a:t>
            </a:r>
            <a:endParaRPr/>
          </a:p>
          <a:p>
            <a:pPr marL="182880" lvl="0" indent="-182880" algn="l" rtl="0">
              <a:spcBef>
                <a:spcPts val="1200"/>
              </a:spcBef>
              <a:spcAft>
                <a:spcPts val="0"/>
              </a:spcAft>
              <a:buClr>
                <a:srgbClr val="003056"/>
              </a:buClr>
              <a:buSzPts val="1800"/>
              <a:buFont typeface="Noto Sans Symbols"/>
              <a:buChar char="▪"/>
            </a:pPr>
            <a:r>
              <a:rPr lang="fr-FR" sz="1800"/>
              <a:t>Respeto de los productos que son sensibles al cizallamiento y que incluye trozos de fruta</a:t>
            </a:r>
            <a:endParaRPr/>
          </a:p>
        </p:txBody>
      </p:sp>
      <p:sp>
        <p:nvSpPr>
          <p:cNvPr id="643081" name="Google Shape;643081;p54"/>
          <p:cNvSpPr txBox="1">
            <a:spLocks noGrp="1"/>
          </p:cNvSpPr>
          <p:nvPr>
            <p:ph type="body" idx="2"/>
          </p:nvPr>
        </p:nvSpPr>
        <p:spPr>
          <a:xfrm>
            <a:off x="302875" y="359625"/>
            <a:ext cx="6927900" cy="647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7888A"/>
              </a:buClr>
              <a:buSzPts val="3200"/>
              <a:buNone/>
            </a:pPr>
            <a:r>
              <a:rPr lang="fr-FR" sz="3200"/>
              <a:t>EN RESUMEN</a:t>
            </a:r>
            <a:endParaRPr sz="3200"/>
          </a:p>
        </p:txBody>
      </p:sp>
      <p:sp>
        <p:nvSpPr>
          <p:cNvPr id="643083" name="Google Shape;643083;p54"/>
          <p:cNvSpPr txBox="1">
            <a:spLocks noGrp="1"/>
          </p:cNvSpPr>
          <p:nvPr>
            <p:ph type="dt" idx="10"/>
          </p:nvPr>
        </p:nvSpPr>
        <p:spPr>
          <a:xfrm rot="-5400000">
            <a:off x="7818425" y="4846651"/>
            <a:ext cx="2133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March 2015</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3088"/>
        <p:cNvGrpSpPr/>
        <p:nvPr/>
      </p:nvGrpSpPr>
      <p:grpSpPr>
        <a:xfrm>
          <a:off x="0" y="0"/>
          <a:ext cx="0" cy="0"/>
          <a:chOff x="0" y="0"/>
          <a:chExt cx="0" cy="0"/>
        </a:xfrm>
      </p:grpSpPr>
      <p:sp>
        <p:nvSpPr>
          <p:cNvPr id="643089" name="Google Shape;643089;p55"/>
          <p:cNvSpPr txBox="1">
            <a:spLocks noGrp="1"/>
          </p:cNvSpPr>
          <p:nvPr>
            <p:ph type="sldNum" idx="12"/>
          </p:nvPr>
        </p:nvSpPr>
        <p:spPr>
          <a:xfrm>
            <a:off x="1865447" y="6186375"/>
            <a:ext cx="496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39</a:t>
            </a:fld>
            <a:endParaRPr/>
          </a:p>
        </p:txBody>
      </p:sp>
      <p:sp>
        <p:nvSpPr>
          <p:cNvPr id="2" name="Rectangle 1"/>
          <p:cNvSpPr/>
          <p:nvPr/>
        </p:nvSpPr>
        <p:spPr>
          <a:xfrm>
            <a:off x="3210089" y="2967335"/>
            <a:ext cx="27238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CASES!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2603"/>
        <p:cNvGrpSpPr/>
        <p:nvPr/>
      </p:nvGrpSpPr>
      <p:grpSpPr>
        <a:xfrm>
          <a:off x="0" y="0"/>
          <a:ext cx="0" cy="0"/>
          <a:chOff x="0" y="0"/>
          <a:chExt cx="0" cy="0"/>
        </a:xfrm>
      </p:grpSpPr>
      <p:sp>
        <p:nvSpPr>
          <p:cNvPr id="642604" name="Google Shape;642604;p23"/>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a:t>
            </a:fld>
            <a:endParaRPr/>
          </a:p>
        </p:txBody>
      </p:sp>
      <p:sp>
        <p:nvSpPr>
          <p:cNvPr id="642605" name="Google Shape;642605;p23"/>
          <p:cNvSpPr txBox="1"/>
          <p:nvPr/>
        </p:nvSpPr>
        <p:spPr>
          <a:xfrm>
            <a:off x="292918" y="233281"/>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i="0" u="none" strike="noStrike" cap="none">
                <a:solidFill>
                  <a:srgbClr val="87888A"/>
                </a:solidFill>
                <a:latin typeface="Arial"/>
                <a:ea typeface="Arial"/>
                <a:cs typeface="Arial"/>
                <a:sym typeface="Arial"/>
              </a:rPr>
              <a:t>Conjectura de la industria</a:t>
            </a:r>
            <a:endParaRPr sz="2000" b="1" i="0" u="none" strike="noStrike" cap="none">
              <a:solidFill>
                <a:srgbClr val="87888A"/>
              </a:solidFill>
              <a:latin typeface="Arial"/>
              <a:ea typeface="Arial"/>
              <a:cs typeface="Arial"/>
              <a:sym typeface="Arial"/>
            </a:endParaRPr>
          </a:p>
        </p:txBody>
      </p:sp>
      <p:sp>
        <p:nvSpPr>
          <p:cNvPr id="642606" name="Google Shape;642606;p23"/>
          <p:cNvSpPr txBox="1">
            <a:spLocks noGrp="1"/>
          </p:cNvSpPr>
          <p:nvPr>
            <p:ph type="body" idx="1"/>
          </p:nvPr>
        </p:nvSpPr>
        <p:spPr>
          <a:xfrm>
            <a:off x="292918" y="752312"/>
            <a:ext cx="8550900" cy="38979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dirty="0" err="1"/>
              <a:t>Cambio</a:t>
            </a:r>
            <a:r>
              <a:rPr lang="fr-FR" dirty="0"/>
              <a:t> constante en la demanda. </a:t>
            </a:r>
            <a:endParaRPr sz="1200" dirty="0"/>
          </a:p>
          <a:p>
            <a:pPr marL="182880" lvl="1" indent="0" algn="l" rtl="0">
              <a:lnSpc>
                <a:spcPct val="107142"/>
              </a:lnSpc>
              <a:spcBef>
                <a:spcPts val="1000"/>
              </a:spcBef>
              <a:spcAft>
                <a:spcPts val="0"/>
              </a:spcAft>
              <a:buClr>
                <a:srgbClr val="87888A"/>
              </a:buClr>
              <a:buSzPts val="1400"/>
              <a:buNone/>
            </a:pPr>
            <a:r>
              <a:rPr lang="fr-FR" dirty="0" err="1"/>
              <a:t>Probioticos</a:t>
            </a:r>
            <a:endParaRPr dirty="0"/>
          </a:p>
          <a:p>
            <a:pPr marL="182880" lvl="1" indent="0" algn="l" rtl="0">
              <a:lnSpc>
                <a:spcPct val="107142"/>
              </a:lnSpc>
              <a:spcBef>
                <a:spcPts val="600"/>
              </a:spcBef>
              <a:spcAft>
                <a:spcPts val="0"/>
              </a:spcAft>
              <a:buClr>
                <a:srgbClr val="87888A"/>
              </a:buClr>
              <a:buSzPts val="1400"/>
              <a:buNone/>
            </a:pPr>
            <a:r>
              <a:rPr lang="fr-FR" dirty="0" err="1"/>
              <a:t>Kefir</a:t>
            </a:r>
            <a:endParaRPr dirty="0"/>
          </a:p>
          <a:p>
            <a:pPr marL="182880" lvl="0" indent="-182880" algn="l" rtl="0">
              <a:spcBef>
                <a:spcPts val="800"/>
              </a:spcBef>
              <a:spcAft>
                <a:spcPts val="0"/>
              </a:spcAft>
              <a:buClr>
                <a:srgbClr val="003056"/>
              </a:buClr>
              <a:buSzPts val="1600"/>
              <a:buFont typeface="Noto Sans Symbols"/>
              <a:buChar char="▪"/>
            </a:pPr>
            <a:r>
              <a:rPr lang="fr-FR" dirty="0" err="1"/>
              <a:t>Cambio</a:t>
            </a:r>
            <a:r>
              <a:rPr lang="fr-FR" dirty="0"/>
              <a:t> constante en el </a:t>
            </a:r>
            <a:r>
              <a:rPr lang="fr-FR" dirty="0" err="1"/>
              <a:t>suministro</a:t>
            </a:r>
            <a:r>
              <a:rPr lang="fr-FR" dirty="0"/>
              <a:t> de </a:t>
            </a:r>
            <a:r>
              <a:rPr lang="fr-FR" dirty="0" err="1"/>
              <a:t>materiales</a:t>
            </a:r>
            <a:r>
              <a:rPr lang="fr-FR" dirty="0"/>
              <a:t> en </a:t>
            </a:r>
            <a:r>
              <a:rPr lang="fr-FR" dirty="0" err="1"/>
              <a:t>bruto</a:t>
            </a:r>
            <a:r>
              <a:rPr lang="fr-FR" dirty="0"/>
              <a:t>. </a:t>
            </a:r>
            <a:endParaRPr dirty="0"/>
          </a:p>
          <a:p>
            <a:pPr marL="182880" lvl="0" indent="-182880" algn="l" rtl="0">
              <a:spcBef>
                <a:spcPts val="1200"/>
              </a:spcBef>
              <a:spcAft>
                <a:spcPts val="0"/>
              </a:spcAft>
              <a:buClr>
                <a:srgbClr val="003056"/>
              </a:buClr>
              <a:buSzPts val="1600"/>
              <a:buFont typeface="Noto Sans Symbols"/>
              <a:buChar char="▪"/>
            </a:pPr>
            <a:r>
              <a:rPr lang="fr-FR" dirty="0" err="1"/>
              <a:t>Cambio</a:t>
            </a:r>
            <a:r>
              <a:rPr lang="fr-FR" dirty="0"/>
              <a:t> constante en las </a:t>
            </a:r>
            <a:r>
              <a:rPr lang="fr-FR" dirty="0" err="1"/>
              <a:t>regulaciones</a:t>
            </a:r>
            <a:r>
              <a:rPr lang="fr-FR" dirty="0"/>
              <a:t> (Locales y Globales). </a:t>
            </a:r>
            <a:endParaRPr dirty="0"/>
          </a:p>
          <a:p>
            <a:pPr marL="182880" lvl="0" indent="-182880" algn="l" rtl="0">
              <a:spcBef>
                <a:spcPts val="1200"/>
              </a:spcBef>
              <a:spcAft>
                <a:spcPts val="0"/>
              </a:spcAft>
              <a:buClr>
                <a:srgbClr val="003056"/>
              </a:buClr>
              <a:buSzPts val="1600"/>
              <a:buFont typeface="Noto Sans Symbols"/>
              <a:buChar char="▪"/>
            </a:pPr>
            <a:r>
              <a:rPr lang="fr-FR" dirty="0" err="1"/>
              <a:t>Cambio</a:t>
            </a:r>
            <a:r>
              <a:rPr lang="fr-FR" dirty="0"/>
              <a:t> constante en los </a:t>
            </a:r>
            <a:r>
              <a:rPr lang="fr-FR" dirty="0" err="1"/>
              <a:t>tamaños</a:t>
            </a:r>
            <a:r>
              <a:rPr lang="fr-FR" dirty="0"/>
              <a:t> </a:t>
            </a:r>
            <a:r>
              <a:rPr lang="fr-FR" dirty="0" err="1"/>
              <a:t>del</a:t>
            </a:r>
            <a:r>
              <a:rPr lang="fr-FR" dirty="0"/>
              <a:t> </a:t>
            </a:r>
            <a:r>
              <a:rPr lang="fr-FR" dirty="0" err="1"/>
              <a:t>mercado</a:t>
            </a:r>
            <a:r>
              <a:rPr lang="fr-FR" dirty="0"/>
              <a:t>. </a:t>
            </a:r>
            <a:endParaRPr dirty="0"/>
          </a:p>
          <a:p>
            <a:pPr marL="182880" lvl="1" indent="0" algn="l" rtl="0">
              <a:lnSpc>
                <a:spcPct val="107142"/>
              </a:lnSpc>
              <a:spcBef>
                <a:spcPts val="1000"/>
              </a:spcBef>
              <a:spcAft>
                <a:spcPts val="0"/>
              </a:spcAft>
              <a:buClr>
                <a:srgbClr val="87888A"/>
              </a:buClr>
              <a:buSzPts val="1400"/>
              <a:buNone/>
            </a:pPr>
            <a:r>
              <a:rPr lang="fr-FR" dirty="0"/>
              <a:t>Plant </a:t>
            </a:r>
            <a:r>
              <a:rPr lang="fr-FR" dirty="0" err="1"/>
              <a:t>Based</a:t>
            </a:r>
            <a:r>
              <a:rPr lang="fr-FR" dirty="0"/>
              <a:t> </a:t>
            </a:r>
            <a:r>
              <a:rPr lang="fr-FR" dirty="0" err="1"/>
              <a:t>Meat</a:t>
            </a:r>
            <a:endParaRPr dirty="0"/>
          </a:p>
          <a:p>
            <a:pPr marL="182880" lvl="1" indent="0" algn="l" rtl="0">
              <a:lnSpc>
                <a:spcPct val="107142"/>
              </a:lnSpc>
              <a:spcBef>
                <a:spcPts val="600"/>
              </a:spcBef>
              <a:spcAft>
                <a:spcPts val="0"/>
              </a:spcAft>
              <a:buClr>
                <a:srgbClr val="87888A"/>
              </a:buClr>
              <a:buSzPts val="1400"/>
              <a:buNone/>
            </a:pPr>
            <a:r>
              <a:rPr lang="fr-FR" dirty="0" err="1"/>
              <a:t>Fermeted</a:t>
            </a:r>
            <a:r>
              <a:rPr lang="fr-FR" dirty="0"/>
              <a:t> Milk</a:t>
            </a:r>
            <a:endParaRPr dirty="0"/>
          </a:p>
          <a:p>
            <a:pPr marL="182880" lvl="0" indent="-182880" algn="l" rtl="0">
              <a:spcBef>
                <a:spcPts val="800"/>
              </a:spcBef>
              <a:spcAft>
                <a:spcPts val="0"/>
              </a:spcAft>
              <a:buClr>
                <a:srgbClr val="003056"/>
              </a:buClr>
              <a:buSzPts val="1600"/>
              <a:buFont typeface="Noto Sans Symbols"/>
              <a:buChar char="▪"/>
            </a:pPr>
            <a:r>
              <a:rPr lang="fr-FR" dirty="0" err="1"/>
              <a:t>Cambio</a:t>
            </a:r>
            <a:r>
              <a:rPr lang="fr-FR" dirty="0"/>
              <a:t> constante en la </a:t>
            </a:r>
            <a:r>
              <a:rPr lang="fr-FR" dirty="0" err="1"/>
              <a:t>disponibilidad</a:t>
            </a:r>
            <a:r>
              <a:rPr lang="fr-FR" dirty="0"/>
              <a:t> de la </a:t>
            </a:r>
            <a:r>
              <a:rPr lang="fr-FR" dirty="0" err="1"/>
              <a:t>fuerza</a:t>
            </a:r>
            <a:r>
              <a:rPr lang="fr-FR" dirty="0"/>
              <a:t> </a:t>
            </a:r>
            <a:r>
              <a:rPr lang="fr-FR" dirty="0" err="1"/>
              <a:t>laboral</a:t>
            </a:r>
            <a:r>
              <a:rPr lang="fr-FR" dirty="0"/>
              <a:t>. </a:t>
            </a:r>
            <a:endParaRPr dirty="0"/>
          </a:p>
          <a:p>
            <a:pPr marL="182880" lvl="0" indent="-182880" algn="l" rtl="0">
              <a:spcBef>
                <a:spcPts val="1200"/>
              </a:spcBef>
              <a:spcAft>
                <a:spcPts val="0"/>
              </a:spcAft>
              <a:buClr>
                <a:srgbClr val="003056"/>
              </a:buClr>
              <a:buSzPts val="1600"/>
              <a:buFont typeface="Noto Sans Symbols"/>
              <a:buChar char="▪"/>
            </a:pPr>
            <a:r>
              <a:rPr lang="fr-FR" dirty="0" err="1"/>
              <a:t>Cambio</a:t>
            </a:r>
            <a:r>
              <a:rPr lang="fr-FR" dirty="0"/>
              <a:t> constante en las </a:t>
            </a:r>
            <a:r>
              <a:rPr lang="fr-FR" dirty="0" err="1"/>
              <a:t>tendencias</a:t>
            </a:r>
            <a:r>
              <a:rPr lang="fr-FR" dirty="0"/>
              <a:t> de </a:t>
            </a:r>
            <a:r>
              <a:rPr lang="fr-FR" dirty="0" err="1"/>
              <a:t>salud</a:t>
            </a:r>
            <a:r>
              <a:rPr lang="fr-FR" dirty="0"/>
              <a:t>. </a:t>
            </a:r>
            <a:endParaRPr dirty="0"/>
          </a:p>
          <a:p>
            <a:pPr marL="182880" lvl="0" indent="-182880" algn="l" rtl="0">
              <a:spcBef>
                <a:spcPts val="1200"/>
              </a:spcBef>
              <a:spcAft>
                <a:spcPts val="0"/>
              </a:spcAft>
              <a:buClr>
                <a:srgbClr val="003056"/>
              </a:buClr>
              <a:buSzPts val="1600"/>
              <a:buFont typeface="Noto Sans Symbols"/>
              <a:buChar char="▪"/>
            </a:pPr>
            <a:r>
              <a:rPr lang="fr-FR" dirty="0" err="1"/>
              <a:t>Cambios</a:t>
            </a:r>
            <a:r>
              <a:rPr lang="fr-FR" dirty="0"/>
              <a:t> constantes en la </a:t>
            </a:r>
            <a:r>
              <a:rPr lang="fr-FR" dirty="0" err="1"/>
              <a:t>geopolítica</a:t>
            </a:r>
            <a:r>
              <a:rPr lang="fr-FR" dirty="0"/>
              <a:t>. </a:t>
            </a:r>
            <a:endParaRPr dirty="0"/>
          </a:p>
          <a:p>
            <a:pPr marL="182880" lvl="1" indent="0" algn="l" rtl="0">
              <a:lnSpc>
                <a:spcPct val="107142"/>
              </a:lnSpc>
              <a:spcBef>
                <a:spcPts val="1000"/>
              </a:spcBef>
              <a:spcAft>
                <a:spcPts val="0"/>
              </a:spcAft>
              <a:buClr>
                <a:srgbClr val="87888A"/>
              </a:buClr>
              <a:buSzPts val="1400"/>
              <a:buNone/>
            </a:pPr>
            <a:r>
              <a:rPr lang="fr-FR" dirty="0"/>
              <a:t>Mercosur x EU?</a:t>
            </a:r>
            <a:endParaRPr dirty="0"/>
          </a:p>
          <a:p>
            <a:pPr marL="182880" lvl="0" indent="-182880" algn="l" rtl="0">
              <a:spcBef>
                <a:spcPts val="800"/>
              </a:spcBef>
              <a:spcAft>
                <a:spcPts val="0"/>
              </a:spcAft>
              <a:buClr>
                <a:srgbClr val="003056"/>
              </a:buClr>
              <a:buSzPts val="1600"/>
              <a:buFont typeface="Noto Sans Symbols"/>
              <a:buChar char="▪"/>
            </a:pPr>
            <a:r>
              <a:rPr lang="fr-FR" dirty="0" err="1"/>
              <a:t>Cambio</a:t>
            </a:r>
            <a:r>
              <a:rPr lang="fr-FR" dirty="0"/>
              <a:t> constante en el </a:t>
            </a:r>
            <a:r>
              <a:rPr lang="fr-FR" dirty="0" err="1"/>
              <a:t>embalaje</a:t>
            </a:r>
            <a:endParaRPr sz="1200" dirty="0"/>
          </a:p>
          <a:p>
            <a:pPr marL="182880" lvl="1" indent="0" algn="l" rtl="0">
              <a:lnSpc>
                <a:spcPct val="107142"/>
              </a:lnSpc>
              <a:spcBef>
                <a:spcPts val="1000"/>
              </a:spcBef>
              <a:spcAft>
                <a:spcPts val="0"/>
              </a:spcAft>
              <a:buClr>
                <a:srgbClr val="87888A"/>
              </a:buClr>
              <a:buSzPts val="1400"/>
              <a:buNone/>
            </a:pPr>
            <a:r>
              <a:rPr lang="fr-FR" dirty="0"/>
              <a:t>Paper or Plastic?</a:t>
            </a:r>
            <a:endParaRPr sz="1100" dirty="0"/>
          </a:p>
          <a:p>
            <a:pPr marL="182880" lvl="1" indent="-182880" algn="l" rtl="0">
              <a:lnSpc>
                <a:spcPct val="93750"/>
              </a:lnSpc>
              <a:spcBef>
                <a:spcPts val="800"/>
              </a:spcBef>
              <a:spcAft>
                <a:spcPts val="0"/>
              </a:spcAft>
              <a:buClr>
                <a:srgbClr val="003056"/>
              </a:buClr>
              <a:buSzPts val="1600"/>
              <a:buFont typeface="Noto Sans Symbols"/>
              <a:buChar char="▪"/>
            </a:pPr>
            <a:r>
              <a:rPr lang="fr-FR" sz="1400" b="1" dirty="0" err="1">
                <a:solidFill>
                  <a:srgbClr val="003056"/>
                </a:solidFill>
              </a:rPr>
              <a:t>Cambios</a:t>
            </a:r>
            <a:r>
              <a:rPr lang="fr-FR" sz="1400" b="1" dirty="0">
                <a:solidFill>
                  <a:srgbClr val="003056"/>
                </a:solidFill>
              </a:rPr>
              <a:t> constantes en la planta de manufactura </a:t>
            </a:r>
            <a:endParaRPr sz="1100" dirty="0"/>
          </a:p>
          <a:p>
            <a:pPr marL="182880" lvl="1" indent="0">
              <a:lnSpc>
                <a:spcPct val="107142"/>
              </a:lnSpc>
              <a:spcBef>
                <a:spcPts val="1000"/>
              </a:spcBef>
              <a:buSzPts val="1400"/>
            </a:pPr>
            <a:r>
              <a:rPr lang="fr-FR" dirty="0"/>
              <a:t>IOT + </a:t>
            </a:r>
            <a:r>
              <a:rPr lang="fr-FR" dirty="0" err="1"/>
              <a:t>Big</a:t>
            </a:r>
            <a:r>
              <a:rPr lang="fr-FR" dirty="0"/>
              <a:t> Data + </a:t>
            </a:r>
            <a:r>
              <a:rPr lang="fr-FR" dirty="0" err="1"/>
              <a:t>Industria</a:t>
            </a:r>
            <a:r>
              <a:rPr lang="fr-FR" dirty="0"/>
              <a:t> 4.0</a:t>
            </a:r>
            <a:endParaRPr dirty="0"/>
          </a:p>
          <a:p>
            <a:pPr marL="182880" lvl="1" indent="0" algn="l" rtl="0">
              <a:lnSpc>
                <a:spcPct val="107142"/>
              </a:lnSpc>
              <a:spcBef>
                <a:spcPts val="1000"/>
              </a:spcBef>
              <a:spcAft>
                <a:spcPts val="0"/>
              </a:spcAft>
              <a:buClr>
                <a:srgbClr val="87888A"/>
              </a:buClr>
              <a:buSzPts val="14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605"/>
                                        </p:tgtEl>
                                        <p:attrNameLst>
                                          <p:attrName>style.visibility</p:attrName>
                                        </p:attrNameLst>
                                      </p:cBhvr>
                                      <p:to>
                                        <p:strVal val="visible"/>
                                      </p:to>
                                    </p:set>
                                    <p:animEffect transition="in" filter="fade">
                                      <p:cBhvr>
                                        <p:cTn id="7" dur="500"/>
                                        <p:tgtEl>
                                          <p:spTgt spid="642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606">
                                            <p:txEl>
                                              <p:pRg st="0" end="0"/>
                                            </p:txEl>
                                          </p:spTgt>
                                        </p:tgtEl>
                                        <p:attrNameLst>
                                          <p:attrName>style.visibility</p:attrName>
                                        </p:attrNameLst>
                                      </p:cBhvr>
                                      <p:to>
                                        <p:strVal val="visible"/>
                                      </p:to>
                                    </p:set>
                                    <p:animEffect transition="in" filter="fade">
                                      <p:cBhvr>
                                        <p:cTn id="12" dur="500"/>
                                        <p:tgtEl>
                                          <p:spTgt spid="6426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606">
                                            <p:txEl>
                                              <p:pRg st="1" end="1"/>
                                            </p:txEl>
                                          </p:spTgt>
                                        </p:tgtEl>
                                        <p:attrNameLst>
                                          <p:attrName>style.visibility</p:attrName>
                                        </p:attrNameLst>
                                      </p:cBhvr>
                                      <p:to>
                                        <p:strVal val="visible"/>
                                      </p:to>
                                    </p:set>
                                    <p:animEffect transition="in" filter="fade">
                                      <p:cBhvr>
                                        <p:cTn id="17" dur="500"/>
                                        <p:tgtEl>
                                          <p:spTgt spid="6426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606">
                                            <p:txEl>
                                              <p:pRg st="2" end="2"/>
                                            </p:txEl>
                                          </p:spTgt>
                                        </p:tgtEl>
                                        <p:attrNameLst>
                                          <p:attrName>style.visibility</p:attrName>
                                        </p:attrNameLst>
                                      </p:cBhvr>
                                      <p:to>
                                        <p:strVal val="visible"/>
                                      </p:to>
                                    </p:set>
                                    <p:animEffect transition="in" filter="fade">
                                      <p:cBhvr>
                                        <p:cTn id="22" dur="500"/>
                                        <p:tgtEl>
                                          <p:spTgt spid="64260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606">
                                            <p:txEl>
                                              <p:pRg st="3" end="3"/>
                                            </p:txEl>
                                          </p:spTgt>
                                        </p:tgtEl>
                                        <p:attrNameLst>
                                          <p:attrName>style.visibility</p:attrName>
                                        </p:attrNameLst>
                                      </p:cBhvr>
                                      <p:to>
                                        <p:strVal val="visible"/>
                                      </p:to>
                                    </p:set>
                                    <p:animEffect transition="in" filter="fade">
                                      <p:cBhvr>
                                        <p:cTn id="27" dur="500"/>
                                        <p:tgtEl>
                                          <p:spTgt spid="64260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2606">
                                            <p:txEl>
                                              <p:pRg st="4" end="4"/>
                                            </p:txEl>
                                          </p:spTgt>
                                        </p:tgtEl>
                                        <p:attrNameLst>
                                          <p:attrName>style.visibility</p:attrName>
                                        </p:attrNameLst>
                                      </p:cBhvr>
                                      <p:to>
                                        <p:strVal val="visible"/>
                                      </p:to>
                                    </p:set>
                                    <p:animEffect transition="in" filter="fade">
                                      <p:cBhvr>
                                        <p:cTn id="32" dur="500"/>
                                        <p:tgtEl>
                                          <p:spTgt spid="64260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2606">
                                            <p:txEl>
                                              <p:pRg st="5" end="5"/>
                                            </p:txEl>
                                          </p:spTgt>
                                        </p:tgtEl>
                                        <p:attrNameLst>
                                          <p:attrName>style.visibility</p:attrName>
                                        </p:attrNameLst>
                                      </p:cBhvr>
                                      <p:to>
                                        <p:strVal val="visible"/>
                                      </p:to>
                                    </p:set>
                                    <p:animEffect transition="in" filter="fade">
                                      <p:cBhvr>
                                        <p:cTn id="37" dur="500"/>
                                        <p:tgtEl>
                                          <p:spTgt spid="64260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2606">
                                            <p:txEl>
                                              <p:pRg st="6" end="6"/>
                                            </p:txEl>
                                          </p:spTgt>
                                        </p:tgtEl>
                                        <p:attrNameLst>
                                          <p:attrName>style.visibility</p:attrName>
                                        </p:attrNameLst>
                                      </p:cBhvr>
                                      <p:to>
                                        <p:strVal val="visible"/>
                                      </p:to>
                                    </p:set>
                                    <p:animEffect transition="in" filter="fade">
                                      <p:cBhvr>
                                        <p:cTn id="42" dur="500"/>
                                        <p:tgtEl>
                                          <p:spTgt spid="64260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2606">
                                            <p:txEl>
                                              <p:pRg st="7" end="7"/>
                                            </p:txEl>
                                          </p:spTgt>
                                        </p:tgtEl>
                                        <p:attrNameLst>
                                          <p:attrName>style.visibility</p:attrName>
                                        </p:attrNameLst>
                                      </p:cBhvr>
                                      <p:to>
                                        <p:strVal val="visible"/>
                                      </p:to>
                                    </p:set>
                                    <p:animEffect transition="in" filter="fade">
                                      <p:cBhvr>
                                        <p:cTn id="47" dur="500"/>
                                        <p:tgtEl>
                                          <p:spTgt spid="64260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2606">
                                            <p:txEl>
                                              <p:pRg st="8" end="8"/>
                                            </p:txEl>
                                          </p:spTgt>
                                        </p:tgtEl>
                                        <p:attrNameLst>
                                          <p:attrName>style.visibility</p:attrName>
                                        </p:attrNameLst>
                                      </p:cBhvr>
                                      <p:to>
                                        <p:strVal val="visible"/>
                                      </p:to>
                                    </p:set>
                                    <p:animEffect transition="in" filter="fade">
                                      <p:cBhvr>
                                        <p:cTn id="52" dur="500"/>
                                        <p:tgtEl>
                                          <p:spTgt spid="64260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2606">
                                            <p:txEl>
                                              <p:pRg st="9" end="9"/>
                                            </p:txEl>
                                          </p:spTgt>
                                        </p:tgtEl>
                                        <p:attrNameLst>
                                          <p:attrName>style.visibility</p:attrName>
                                        </p:attrNameLst>
                                      </p:cBhvr>
                                      <p:to>
                                        <p:strVal val="visible"/>
                                      </p:to>
                                    </p:set>
                                    <p:animEffect transition="in" filter="fade">
                                      <p:cBhvr>
                                        <p:cTn id="57" dur="500"/>
                                        <p:tgtEl>
                                          <p:spTgt spid="64260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42606">
                                            <p:txEl>
                                              <p:pRg st="10" end="10"/>
                                            </p:txEl>
                                          </p:spTgt>
                                        </p:tgtEl>
                                        <p:attrNameLst>
                                          <p:attrName>style.visibility</p:attrName>
                                        </p:attrNameLst>
                                      </p:cBhvr>
                                      <p:to>
                                        <p:strVal val="visible"/>
                                      </p:to>
                                    </p:set>
                                    <p:animEffect transition="in" filter="fade">
                                      <p:cBhvr>
                                        <p:cTn id="62" dur="500"/>
                                        <p:tgtEl>
                                          <p:spTgt spid="64260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42606">
                                            <p:txEl>
                                              <p:pRg st="11" end="11"/>
                                            </p:txEl>
                                          </p:spTgt>
                                        </p:tgtEl>
                                        <p:attrNameLst>
                                          <p:attrName>style.visibility</p:attrName>
                                        </p:attrNameLst>
                                      </p:cBhvr>
                                      <p:to>
                                        <p:strVal val="visible"/>
                                      </p:to>
                                    </p:set>
                                    <p:animEffect transition="in" filter="fade">
                                      <p:cBhvr>
                                        <p:cTn id="67" dur="500"/>
                                        <p:tgtEl>
                                          <p:spTgt spid="64260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42606">
                                            <p:txEl>
                                              <p:pRg st="12" end="12"/>
                                            </p:txEl>
                                          </p:spTgt>
                                        </p:tgtEl>
                                        <p:attrNameLst>
                                          <p:attrName>style.visibility</p:attrName>
                                        </p:attrNameLst>
                                      </p:cBhvr>
                                      <p:to>
                                        <p:strVal val="visible"/>
                                      </p:to>
                                    </p:set>
                                    <p:animEffect transition="in" filter="fade">
                                      <p:cBhvr>
                                        <p:cTn id="72" dur="500"/>
                                        <p:tgtEl>
                                          <p:spTgt spid="64260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2606">
                                            <p:txEl>
                                              <p:pRg st="13" end="13"/>
                                            </p:txEl>
                                          </p:spTgt>
                                        </p:tgtEl>
                                        <p:attrNameLst>
                                          <p:attrName>style.visibility</p:attrName>
                                        </p:attrNameLst>
                                      </p:cBhvr>
                                      <p:to>
                                        <p:strVal val="visible"/>
                                      </p:to>
                                    </p:set>
                                    <p:animEffect transition="in" filter="fade">
                                      <p:cBhvr>
                                        <p:cTn id="77" dur="500"/>
                                        <p:tgtEl>
                                          <p:spTgt spid="642606">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42606">
                                            <p:txEl>
                                              <p:pRg st="14" end="14"/>
                                            </p:txEl>
                                          </p:spTgt>
                                        </p:tgtEl>
                                        <p:attrNameLst>
                                          <p:attrName>style.visibility</p:attrName>
                                        </p:attrNameLst>
                                      </p:cBhvr>
                                      <p:to>
                                        <p:strVal val="visible"/>
                                      </p:to>
                                    </p:set>
                                    <p:animEffect transition="in" filter="fade">
                                      <p:cBhvr>
                                        <p:cTn id="82" dur="500"/>
                                        <p:tgtEl>
                                          <p:spTgt spid="642606">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42606">
                                            <p:txEl>
                                              <p:pRg st="15" end="15"/>
                                            </p:txEl>
                                          </p:spTgt>
                                        </p:tgtEl>
                                        <p:attrNameLst>
                                          <p:attrName>style.visibility</p:attrName>
                                        </p:attrNameLst>
                                      </p:cBhvr>
                                      <p:to>
                                        <p:strVal val="visible"/>
                                      </p:to>
                                    </p:set>
                                    <p:animEffect transition="in" filter="fade">
                                      <p:cBhvr>
                                        <p:cTn id="87" dur="500"/>
                                        <p:tgtEl>
                                          <p:spTgt spid="64260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40</a:t>
            </a:fld>
            <a:endParaRPr lang="fr-FR" altLang="fr-FR" smtClean="0">
              <a:solidFill>
                <a:schemeClr val="bg1"/>
              </a:solidFill>
            </a:endParaRPr>
          </a:p>
        </p:txBody>
      </p:sp>
      <p:sp>
        <p:nvSpPr>
          <p:cNvPr id="71683" name="Rectangle 2"/>
          <p:cNvSpPr>
            <a:spLocks noChangeArrowheads="1"/>
          </p:cNvSpPr>
          <p:nvPr/>
        </p:nvSpPr>
        <p:spPr bwMode="auto">
          <a:xfrm>
            <a:off x="6248400" y="4343400"/>
            <a:ext cx="2152650" cy="1663700"/>
          </a:xfrm>
          <a:prstGeom prst="rect">
            <a:avLst/>
          </a:prstGeom>
          <a:solidFill>
            <a:schemeClr val="bg1">
              <a:alpha val="50195"/>
            </a:schemeClr>
          </a:solidFill>
          <a:ln w="9525">
            <a:solidFill>
              <a:schemeClr val="accent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84" name="Freeform 3"/>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solidFill>
            <a:schemeClr val="bg1">
              <a:alpha val="50195"/>
            </a:schemeClr>
          </a:solidFill>
          <a:ln w="9525" cap="flat" cmpd="sng">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685" name="Freeform 4"/>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solidFill>
            <a:schemeClr val="bg1">
              <a:alpha val="50195"/>
            </a:schemeClr>
          </a:solidFill>
          <a:ln w="9525" cap="flat" cmpd="sng">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686" name="Freeform 5"/>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687" name="Freeform 6"/>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688" name="Freeform 7"/>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689" name="Oval 8"/>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90" name="Rectangle 9"/>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91" name="Freeform 10"/>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692" name="Freeform 11"/>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693" name="Freeform 12"/>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694" name="Line 13"/>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695" name="Rectangle 14"/>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96" name="Rectangle 15"/>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97" name="Rectangle 16"/>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698" name="Text Box 17"/>
          <p:cNvSpPr txBox="1">
            <a:spLocks noChangeArrowheads="1"/>
          </p:cNvSpPr>
          <p:nvPr/>
        </p:nvSpPr>
        <p:spPr bwMode="auto">
          <a:xfrm>
            <a:off x="762000" y="4761062"/>
            <a:ext cx="1452563"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err="1" smtClean="0">
                <a:solidFill>
                  <a:schemeClr val="accent2"/>
                </a:solidFill>
              </a:rPr>
              <a:t>Dosyfruit</a:t>
            </a:r>
            <a:r>
              <a:rPr lang="fr-FR" altLang="fr-FR" sz="1200" b="1" dirty="0" smtClean="0">
                <a:solidFill>
                  <a:schemeClr val="accent2"/>
                </a:solidFill>
              </a:rPr>
              <a:t>™ </a:t>
            </a:r>
            <a:r>
              <a:rPr lang="fr-FR" altLang="fr-FR" sz="1200" b="1" dirty="0">
                <a:solidFill>
                  <a:schemeClr val="accent2"/>
                </a:solidFill>
              </a:rPr>
              <a:t>(</a:t>
            </a:r>
            <a:r>
              <a:rPr lang="fr-FR" altLang="fr-FR" sz="1200" b="1" dirty="0" err="1" smtClean="0">
                <a:solidFill>
                  <a:schemeClr val="accent2"/>
                </a:solidFill>
              </a:rPr>
              <a:t>Dosys</a:t>
            </a:r>
            <a:r>
              <a:rPr lang="fr-FR" altLang="fr-FR" sz="1200" b="1" dirty="0" smtClean="0">
                <a:solidFill>
                  <a:schemeClr val="accent2"/>
                </a:solidFill>
              </a:rPr>
              <a:t>™)</a:t>
            </a:r>
            <a:endParaRPr lang="fr-FR" altLang="fr-FR" sz="1200" b="1" dirty="0">
              <a:solidFill>
                <a:schemeClr val="accent2"/>
              </a:solidFill>
            </a:endParaRPr>
          </a:p>
        </p:txBody>
      </p:sp>
      <p:sp>
        <p:nvSpPr>
          <p:cNvPr id="71699" name="Freeform 18"/>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1700" name="Group 19"/>
          <p:cNvGrpSpPr>
            <a:grpSpLocks/>
          </p:cNvGrpSpPr>
          <p:nvPr/>
        </p:nvGrpSpPr>
        <p:grpSpPr bwMode="auto">
          <a:xfrm>
            <a:off x="838200" y="2362200"/>
            <a:ext cx="687388" cy="819150"/>
            <a:chOff x="288" y="1776"/>
            <a:chExt cx="433" cy="516"/>
          </a:xfrm>
        </p:grpSpPr>
        <p:sp>
          <p:nvSpPr>
            <p:cNvPr id="71836" name="Freeform 20"/>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837" name="Freeform 21"/>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838" name="Oval 22"/>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39" name="Text Box 23"/>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a:solidFill>
                    <a:schemeClr val="tx1"/>
                  </a:solidFill>
                </a:rPr>
                <a:t>Fruit A</a:t>
              </a:r>
            </a:p>
          </p:txBody>
        </p:sp>
      </p:grpSp>
      <p:grpSp>
        <p:nvGrpSpPr>
          <p:cNvPr id="71701" name="Group 24"/>
          <p:cNvGrpSpPr>
            <a:grpSpLocks/>
          </p:cNvGrpSpPr>
          <p:nvPr/>
        </p:nvGrpSpPr>
        <p:grpSpPr bwMode="auto">
          <a:xfrm>
            <a:off x="1905000" y="2362200"/>
            <a:ext cx="687388" cy="819150"/>
            <a:chOff x="960" y="1776"/>
            <a:chExt cx="433" cy="516"/>
          </a:xfrm>
        </p:grpSpPr>
        <p:sp>
          <p:nvSpPr>
            <p:cNvPr id="71832" name="Freeform 25"/>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833" name="Freeform 26"/>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834" name="Oval 27"/>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35" name="Text Box 28"/>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a:solidFill>
                    <a:schemeClr val="tx1"/>
                  </a:solidFill>
                </a:rPr>
                <a:t>Fruit B</a:t>
              </a:r>
            </a:p>
          </p:txBody>
        </p:sp>
      </p:grpSp>
      <p:sp>
        <p:nvSpPr>
          <p:cNvPr id="71702" name="Text Box 29"/>
          <p:cNvSpPr txBox="1">
            <a:spLocks noChangeArrowheads="1"/>
          </p:cNvSpPr>
          <p:nvPr/>
        </p:nvSpPr>
        <p:spPr bwMode="auto">
          <a:xfrm>
            <a:off x="4213225" y="4516438"/>
            <a:ext cx="10112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p:txBody>
      </p:sp>
      <p:sp>
        <p:nvSpPr>
          <p:cNvPr id="71703" name="Text Box 30"/>
          <p:cNvSpPr txBox="1">
            <a:spLocks noChangeArrowheads="1"/>
          </p:cNvSpPr>
          <p:nvPr/>
        </p:nvSpPr>
        <p:spPr bwMode="auto">
          <a:xfrm>
            <a:off x="4056063" y="4267200"/>
            <a:ext cx="9906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p:txBody>
      </p:sp>
      <p:grpSp>
        <p:nvGrpSpPr>
          <p:cNvPr id="71704" name="Group 31"/>
          <p:cNvGrpSpPr>
            <a:grpSpLocks/>
          </p:cNvGrpSpPr>
          <p:nvPr/>
        </p:nvGrpSpPr>
        <p:grpSpPr bwMode="auto">
          <a:xfrm>
            <a:off x="6189663" y="1219200"/>
            <a:ext cx="1676400" cy="1524000"/>
            <a:chOff x="3984" y="1056"/>
            <a:chExt cx="1056" cy="960"/>
          </a:xfrm>
        </p:grpSpPr>
        <p:sp>
          <p:nvSpPr>
            <p:cNvPr id="71830" name="Freeform 32"/>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831" name="Oval 33"/>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1705" name="Line 34"/>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706" name="Freeform 35"/>
          <p:cNvSpPr>
            <a:spLocks/>
          </p:cNvSpPr>
          <p:nvPr/>
        </p:nvSpPr>
        <p:spPr bwMode="auto">
          <a:xfrm>
            <a:off x="1677988" y="4411663"/>
            <a:ext cx="2312987" cy="249237"/>
          </a:xfrm>
          <a:custGeom>
            <a:avLst/>
            <a:gdLst>
              <a:gd name="T0" fmla="*/ 2147483647 w 2023"/>
              <a:gd name="T1" fmla="*/ 2147483647 h 161"/>
              <a:gd name="T2" fmla="*/ 2147483647 w 2023"/>
              <a:gd name="T3" fmla="*/ 2147483647 h 161"/>
              <a:gd name="T4" fmla="*/ 2147483647 w 2023"/>
              <a:gd name="T5" fmla="*/ 0 h 161"/>
              <a:gd name="T6" fmla="*/ 0 w 2023"/>
              <a:gd name="T7" fmla="*/ 2147483647 h 161"/>
              <a:gd name="T8" fmla="*/ 0 w 2023"/>
              <a:gd name="T9" fmla="*/ 2147483647 h 161"/>
              <a:gd name="T10" fmla="*/ 2147483647 w 202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23" h="161">
                <a:moveTo>
                  <a:pt x="2023" y="111"/>
                </a:moveTo>
                <a:lnTo>
                  <a:pt x="48" y="113"/>
                </a:lnTo>
                <a:lnTo>
                  <a:pt x="48" y="0"/>
                </a:lnTo>
                <a:lnTo>
                  <a:pt x="0" y="1"/>
                </a:lnTo>
                <a:lnTo>
                  <a:pt x="0" y="161"/>
                </a:lnTo>
                <a:lnTo>
                  <a:pt x="2023" y="159"/>
                </a:lnTo>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707" name="Line 36"/>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708" name="Line 37"/>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1709" name="Group 38"/>
          <p:cNvGrpSpPr>
            <a:grpSpLocks/>
          </p:cNvGrpSpPr>
          <p:nvPr/>
        </p:nvGrpSpPr>
        <p:grpSpPr bwMode="auto">
          <a:xfrm>
            <a:off x="5246688" y="4943475"/>
            <a:ext cx="304800" cy="785813"/>
            <a:chOff x="4701" y="1587"/>
            <a:chExt cx="221" cy="534"/>
          </a:xfrm>
        </p:grpSpPr>
        <p:sp>
          <p:nvSpPr>
            <p:cNvPr id="71810" name="Rectangle 39"/>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11" name="Freeform 40"/>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1812" name="Freeform 41"/>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1813" name="Freeform 42"/>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1814" name="Freeform 43"/>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1815" name="Freeform 44"/>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1816" name="Freeform 45"/>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1817" name="Freeform 46"/>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1818" name="Freeform 47"/>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1819" name="Freeform 48"/>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1820" name="Rectangle 49"/>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21" name="Freeform 50"/>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1822" name="Freeform 51"/>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1823" name="Freeform 52"/>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1824" name="Freeform 53"/>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1825" name="Freeform 54"/>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1826" name="Freeform 55"/>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1827" name="Freeform 56"/>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1828" name="Freeform 57"/>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1829" name="Freeform 58"/>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1710" name="Text Box 59"/>
          <p:cNvSpPr txBox="1">
            <a:spLocks noChangeArrowheads="1"/>
          </p:cNvSpPr>
          <p:nvPr/>
        </p:nvSpPr>
        <p:spPr bwMode="auto">
          <a:xfrm>
            <a:off x="6535738"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a:solidFill>
                  <a:schemeClr val="tx1"/>
                </a:solidFill>
              </a:rPr>
              <a:t>White Mass</a:t>
            </a:r>
          </a:p>
        </p:txBody>
      </p:sp>
      <p:sp>
        <p:nvSpPr>
          <p:cNvPr id="71711" name="Rectangle 60"/>
          <p:cNvSpPr>
            <a:spLocks noChangeArrowheads="1"/>
          </p:cNvSpPr>
          <p:nvPr/>
        </p:nvSpPr>
        <p:spPr bwMode="auto">
          <a:xfrm>
            <a:off x="1677988" y="4016375"/>
            <a:ext cx="74612" cy="109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1712" name="Group 61"/>
          <p:cNvGrpSpPr>
            <a:grpSpLocks/>
          </p:cNvGrpSpPr>
          <p:nvPr/>
        </p:nvGrpSpPr>
        <p:grpSpPr bwMode="auto">
          <a:xfrm>
            <a:off x="1560513" y="4102100"/>
            <a:ext cx="304800" cy="325438"/>
            <a:chOff x="743" y="2872"/>
            <a:chExt cx="192" cy="205"/>
          </a:xfrm>
        </p:grpSpPr>
        <p:sp>
          <p:nvSpPr>
            <p:cNvPr id="71808" name="Oval 62"/>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09" name="Freeform 63"/>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13" name="Group 64"/>
          <p:cNvGrpSpPr>
            <a:grpSpLocks/>
          </p:cNvGrpSpPr>
          <p:nvPr/>
        </p:nvGrpSpPr>
        <p:grpSpPr bwMode="auto">
          <a:xfrm>
            <a:off x="1314450" y="3429000"/>
            <a:ext cx="123825" cy="214313"/>
            <a:chOff x="571" y="2440"/>
            <a:chExt cx="85" cy="155"/>
          </a:xfrm>
        </p:grpSpPr>
        <p:sp>
          <p:nvSpPr>
            <p:cNvPr id="71805" name="Oval 65"/>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06" name="Line 66"/>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07" name="Rectangle 67"/>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1714" name="Group 68"/>
          <p:cNvGrpSpPr>
            <a:grpSpLocks/>
          </p:cNvGrpSpPr>
          <p:nvPr/>
        </p:nvGrpSpPr>
        <p:grpSpPr bwMode="auto">
          <a:xfrm>
            <a:off x="1927225" y="3424238"/>
            <a:ext cx="123825" cy="214312"/>
            <a:chOff x="571" y="2440"/>
            <a:chExt cx="85" cy="155"/>
          </a:xfrm>
        </p:grpSpPr>
        <p:sp>
          <p:nvSpPr>
            <p:cNvPr id="71802" name="Oval 69"/>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03" name="Line 70"/>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04" name="Rectangle 71"/>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1715" name="Group 72"/>
          <p:cNvGrpSpPr>
            <a:grpSpLocks/>
          </p:cNvGrpSpPr>
          <p:nvPr/>
        </p:nvGrpSpPr>
        <p:grpSpPr bwMode="auto">
          <a:xfrm>
            <a:off x="3582988" y="4433888"/>
            <a:ext cx="123825" cy="214312"/>
            <a:chOff x="571" y="2440"/>
            <a:chExt cx="85" cy="155"/>
          </a:xfrm>
        </p:grpSpPr>
        <p:sp>
          <p:nvSpPr>
            <p:cNvPr id="71799" name="Oval 7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800" name="Line 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01" name="Rectangle 7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1716" name="Group 76"/>
          <p:cNvGrpSpPr>
            <a:grpSpLocks/>
          </p:cNvGrpSpPr>
          <p:nvPr/>
        </p:nvGrpSpPr>
        <p:grpSpPr bwMode="auto">
          <a:xfrm>
            <a:off x="3487738" y="4621213"/>
            <a:ext cx="63500" cy="238125"/>
            <a:chOff x="2528" y="3199"/>
            <a:chExt cx="40" cy="150"/>
          </a:xfrm>
        </p:grpSpPr>
        <p:sp>
          <p:nvSpPr>
            <p:cNvPr id="71796" name="Line 77"/>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97" name="Line 78"/>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98" name="Freeform 79"/>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chemeClr val="bg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1717" name="Group 80"/>
          <p:cNvGrpSpPr>
            <a:grpSpLocks/>
          </p:cNvGrpSpPr>
          <p:nvPr/>
        </p:nvGrpSpPr>
        <p:grpSpPr bwMode="auto">
          <a:xfrm rot="-5400000">
            <a:off x="3420268" y="4650582"/>
            <a:ext cx="112713" cy="184150"/>
            <a:chOff x="571" y="2440"/>
            <a:chExt cx="85" cy="155"/>
          </a:xfrm>
        </p:grpSpPr>
        <p:sp>
          <p:nvSpPr>
            <p:cNvPr id="71793" name="Oval 81"/>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94" name="Line 82"/>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795" name="Rectangle 83"/>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1718" name="Text Box 84"/>
          <p:cNvSpPr txBox="1">
            <a:spLocks noChangeArrowheads="1"/>
          </p:cNvSpPr>
          <p:nvPr/>
        </p:nvSpPr>
        <p:spPr bwMode="auto">
          <a:xfrm>
            <a:off x="3886200" y="5635774"/>
            <a:ext cx="1676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dirty="0" err="1" smtClean="0">
                <a:solidFill>
                  <a:schemeClr val="accent2"/>
                </a:solidFill>
              </a:rPr>
              <a:t>Dosymix</a:t>
            </a:r>
            <a:r>
              <a:rPr lang="fr-FR" altLang="fr-FR" sz="1200" b="1" dirty="0" smtClean="0">
                <a:solidFill>
                  <a:schemeClr val="accent2"/>
                </a:solidFill>
              </a:rPr>
              <a:t>™ </a:t>
            </a:r>
            <a:r>
              <a:rPr lang="fr-FR" altLang="fr-FR" sz="1200" b="1" dirty="0">
                <a:solidFill>
                  <a:schemeClr val="accent2"/>
                </a:solidFill>
              </a:rPr>
              <a:t>(</a:t>
            </a:r>
            <a:r>
              <a:rPr lang="fr-FR" altLang="fr-FR" sz="1200" b="1" dirty="0" err="1" smtClean="0">
                <a:solidFill>
                  <a:schemeClr val="accent2"/>
                </a:solidFill>
              </a:rPr>
              <a:t>Dosys</a:t>
            </a:r>
            <a:r>
              <a:rPr lang="fr-FR" altLang="fr-FR" sz="1200" b="1" dirty="0" smtClean="0">
                <a:solidFill>
                  <a:schemeClr val="accent2"/>
                </a:solidFill>
              </a:rPr>
              <a:t>™)</a:t>
            </a:r>
            <a:endParaRPr lang="fr-FR" altLang="fr-FR" sz="1200" b="1" dirty="0">
              <a:solidFill>
                <a:schemeClr val="accent2"/>
              </a:solidFill>
            </a:endParaRPr>
          </a:p>
        </p:txBody>
      </p:sp>
      <p:grpSp>
        <p:nvGrpSpPr>
          <p:cNvPr id="71719" name="Group 85"/>
          <p:cNvGrpSpPr>
            <a:grpSpLocks/>
          </p:cNvGrpSpPr>
          <p:nvPr/>
        </p:nvGrpSpPr>
        <p:grpSpPr bwMode="auto">
          <a:xfrm>
            <a:off x="6494463" y="2895600"/>
            <a:ext cx="325437" cy="304800"/>
            <a:chOff x="4176" y="2112"/>
            <a:chExt cx="205" cy="192"/>
          </a:xfrm>
        </p:grpSpPr>
        <p:sp>
          <p:nvSpPr>
            <p:cNvPr id="71791" name="Oval 8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92" name="Freeform 8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1720" name="Freeform 88"/>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1721" name="Group 89"/>
          <p:cNvGrpSpPr>
            <a:grpSpLocks/>
          </p:cNvGrpSpPr>
          <p:nvPr/>
        </p:nvGrpSpPr>
        <p:grpSpPr bwMode="auto">
          <a:xfrm>
            <a:off x="6548438" y="4021138"/>
            <a:ext cx="1524000" cy="409575"/>
            <a:chOff x="4104" y="2835"/>
            <a:chExt cx="960" cy="192"/>
          </a:xfrm>
        </p:grpSpPr>
        <p:sp>
          <p:nvSpPr>
            <p:cNvPr id="71786" name="Freeform 9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787" name="Line 91"/>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88" name="Line 92"/>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89" name="Line 93"/>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90" name="Line 94"/>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1722" name="Group 95"/>
          <p:cNvGrpSpPr>
            <a:grpSpLocks/>
          </p:cNvGrpSpPr>
          <p:nvPr/>
        </p:nvGrpSpPr>
        <p:grpSpPr bwMode="auto">
          <a:xfrm>
            <a:off x="7272338" y="5184775"/>
            <a:ext cx="222250" cy="238125"/>
            <a:chOff x="5198" y="3219"/>
            <a:chExt cx="103" cy="93"/>
          </a:xfrm>
        </p:grpSpPr>
        <p:sp>
          <p:nvSpPr>
            <p:cNvPr id="71784" name="Oval 9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85" name="Freeform 9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1723" name="Group 98"/>
          <p:cNvGrpSpPr>
            <a:grpSpLocks/>
          </p:cNvGrpSpPr>
          <p:nvPr/>
        </p:nvGrpSpPr>
        <p:grpSpPr bwMode="auto">
          <a:xfrm>
            <a:off x="7043738" y="5337175"/>
            <a:ext cx="222250" cy="238125"/>
            <a:chOff x="5198" y="3219"/>
            <a:chExt cx="103" cy="93"/>
          </a:xfrm>
        </p:grpSpPr>
        <p:sp>
          <p:nvSpPr>
            <p:cNvPr id="71782" name="Oval 9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83" name="Freeform 10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1724" name="Group 101"/>
          <p:cNvGrpSpPr>
            <a:grpSpLocks/>
          </p:cNvGrpSpPr>
          <p:nvPr/>
        </p:nvGrpSpPr>
        <p:grpSpPr bwMode="auto">
          <a:xfrm>
            <a:off x="6815138" y="5413375"/>
            <a:ext cx="220662" cy="238125"/>
            <a:chOff x="5198" y="3219"/>
            <a:chExt cx="103" cy="93"/>
          </a:xfrm>
        </p:grpSpPr>
        <p:sp>
          <p:nvSpPr>
            <p:cNvPr id="71780" name="Oval 10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81" name="Freeform 10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1725" name="Text Box 104"/>
          <p:cNvSpPr txBox="1">
            <a:spLocks noChangeArrowheads="1"/>
          </p:cNvSpPr>
          <p:nvPr/>
        </p:nvSpPr>
        <p:spPr bwMode="auto">
          <a:xfrm>
            <a:off x="7620000" y="5183188"/>
            <a:ext cx="10668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1726" name="Group 105"/>
          <p:cNvGrpSpPr>
            <a:grpSpLocks/>
          </p:cNvGrpSpPr>
          <p:nvPr/>
        </p:nvGrpSpPr>
        <p:grpSpPr bwMode="auto">
          <a:xfrm>
            <a:off x="7500938" y="5413375"/>
            <a:ext cx="222250" cy="238125"/>
            <a:chOff x="5198" y="3219"/>
            <a:chExt cx="103" cy="93"/>
          </a:xfrm>
        </p:grpSpPr>
        <p:sp>
          <p:nvSpPr>
            <p:cNvPr id="71778" name="Oval 10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79" name="Freeform 10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1727" name="Group 108"/>
          <p:cNvGrpSpPr>
            <a:grpSpLocks/>
          </p:cNvGrpSpPr>
          <p:nvPr/>
        </p:nvGrpSpPr>
        <p:grpSpPr bwMode="auto">
          <a:xfrm>
            <a:off x="7272338" y="5489575"/>
            <a:ext cx="222250" cy="238125"/>
            <a:chOff x="5198" y="3219"/>
            <a:chExt cx="103" cy="93"/>
          </a:xfrm>
        </p:grpSpPr>
        <p:sp>
          <p:nvSpPr>
            <p:cNvPr id="71776" name="Oval 10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77" name="Freeform 11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1728" name="Group 111"/>
          <p:cNvGrpSpPr>
            <a:grpSpLocks/>
          </p:cNvGrpSpPr>
          <p:nvPr/>
        </p:nvGrpSpPr>
        <p:grpSpPr bwMode="auto">
          <a:xfrm>
            <a:off x="7043738" y="5565775"/>
            <a:ext cx="220662" cy="238125"/>
            <a:chOff x="5198" y="3219"/>
            <a:chExt cx="103" cy="93"/>
          </a:xfrm>
        </p:grpSpPr>
        <p:sp>
          <p:nvSpPr>
            <p:cNvPr id="71774" name="Oval 11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75" name="Freeform 11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1729" name="Rectangle 114"/>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1730" name="Group 115"/>
          <p:cNvGrpSpPr>
            <a:grpSpLocks/>
          </p:cNvGrpSpPr>
          <p:nvPr/>
        </p:nvGrpSpPr>
        <p:grpSpPr bwMode="auto">
          <a:xfrm>
            <a:off x="6548438" y="4652963"/>
            <a:ext cx="1525587" cy="608012"/>
            <a:chOff x="3885" y="3219"/>
            <a:chExt cx="961" cy="383"/>
          </a:xfrm>
        </p:grpSpPr>
        <p:sp>
          <p:nvSpPr>
            <p:cNvPr id="71756" name="Line 116"/>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57" name="Line 117"/>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58" name="Line 118"/>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59" name="Line 119"/>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0" name="Line 120"/>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1" name="Line 121"/>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2" name="Line 122"/>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3" name="Line 123"/>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4" name="Line 124"/>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5" name="Line 125"/>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6" name="Line 126"/>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7" name="Line 127"/>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8" name="Freeform 12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69" name="Freeform 12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1770" name="Freeform 13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71" name="Freeform 13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72" name="Freeform 13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1773" name="Freeform 13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1731" name="Group 134"/>
          <p:cNvGrpSpPr>
            <a:grpSpLocks/>
          </p:cNvGrpSpPr>
          <p:nvPr/>
        </p:nvGrpSpPr>
        <p:grpSpPr bwMode="auto">
          <a:xfrm rot="-5400000">
            <a:off x="7044531" y="4421982"/>
            <a:ext cx="238125" cy="239712"/>
            <a:chOff x="4176" y="2112"/>
            <a:chExt cx="205" cy="192"/>
          </a:xfrm>
        </p:grpSpPr>
        <p:sp>
          <p:nvSpPr>
            <p:cNvPr id="71754" name="Oval 13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55" name="Freeform 13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32" name="Group 137"/>
          <p:cNvGrpSpPr>
            <a:grpSpLocks/>
          </p:cNvGrpSpPr>
          <p:nvPr/>
        </p:nvGrpSpPr>
        <p:grpSpPr bwMode="auto">
          <a:xfrm rot="-5400000">
            <a:off x="7349331" y="4421982"/>
            <a:ext cx="238125" cy="239712"/>
            <a:chOff x="4176" y="2112"/>
            <a:chExt cx="205" cy="192"/>
          </a:xfrm>
        </p:grpSpPr>
        <p:sp>
          <p:nvSpPr>
            <p:cNvPr id="71752" name="Oval 13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53" name="Freeform 13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33" name="Group 140"/>
          <p:cNvGrpSpPr>
            <a:grpSpLocks/>
          </p:cNvGrpSpPr>
          <p:nvPr/>
        </p:nvGrpSpPr>
        <p:grpSpPr bwMode="auto">
          <a:xfrm rot="-5400000">
            <a:off x="7654131" y="4421982"/>
            <a:ext cx="238125" cy="239712"/>
            <a:chOff x="4176" y="2112"/>
            <a:chExt cx="205" cy="192"/>
          </a:xfrm>
        </p:grpSpPr>
        <p:sp>
          <p:nvSpPr>
            <p:cNvPr id="71750" name="Oval 14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51" name="Freeform 14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34" name="Group 143"/>
          <p:cNvGrpSpPr>
            <a:grpSpLocks/>
          </p:cNvGrpSpPr>
          <p:nvPr/>
        </p:nvGrpSpPr>
        <p:grpSpPr bwMode="auto">
          <a:xfrm rot="-5400000">
            <a:off x="7958931" y="4421982"/>
            <a:ext cx="238125" cy="239712"/>
            <a:chOff x="4176" y="2112"/>
            <a:chExt cx="205" cy="192"/>
          </a:xfrm>
        </p:grpSpPr>
        <p:sp>
          <p:nvSpPr>
            <p:cNvPr id="71748" name="Oval 14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49" name="Freeform 14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35" name="Group 146"/>
          <p:cNvGrpSpPr>
            <a:grpSpLocks/>
          </p:cNvGrpSpPr>
          <p:nvPr/>
        </p:nvGrpSpPr>
        <p:grpSpPr bwMode="auto">
          <a:xfrm rot="-5400000">
            <a:off x="6739731" y="4421982"/>
            <a:ext cx="238125" cy="239712"/>
            <a:chOff x="4176" y="2112"/>
            <a:chExt cx="205" cy="192"/>
          </a:xfrm>
        </p:grpSpPr>
        <p:sp>
          <p:nvSpPr>
            <p:cNvPr id="71746" name="Oval 14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47" name="Freeform 14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1736" name="Group 149"/>
          <p:cNvGrpSpPr>
            <a:grpSpLocks/>
          </p:cNvGrpSpPr>
          <p:nvPr/>
        </p:nvGrpSpPr>
        <p:grpSpPr bwMode="auto">
          <a:xfrm rot="-5400000">
            <a:off x="6434931" y="4421982"/>
            <a:ext cx="238125" cy="239712"/>
            <a:chOff x="4176" y="2112"/>
            <a:chExt cx="205" cy="192"/>
          </a:xfrm>
        </p:grpSpPr>
        <p:sp>
          <p:nvSpPr>
            <p:cNvPr id="71744" name="Oval 15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1745" name="Freeform 15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1737" name="Text Box 152"/>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1738" name="Line 153"/>
          <p:cNvSpPr>
            <a:spLocks noChangeShapeType="1"/>
          </p:cNvSpPr>
          <p:nvPr/>
        </p:nvSpPr>
        <p:spPr bwMode="auto">
          <a:xfrm>
            <a:off x="5580063" y="2492375"/>
            <a:ext cx="792162" cy="431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739" name="Text Box 154"/>
          <p:cNvSpPr txBox="1">
            <a:spLocks noChangeArrowheads="1"/>
          </p:cNvSpPr>
          <p:nvPr/>
        </p:nvSpPr>
        <p:spPr bwMode="auto">
          <a:xfrm>
            <a:off x="4305074" y="2203857"/>
            <a:ext cx="181972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a:solidFill>
                  <a:schemeClr val="tx1"/>
                </a:solidFill>
              </a:rPr>
              <a:t>PCM </a:t>
            </a:r>
            <a:r>
              <a:rPr lang="fr-FR" altLang="fr-FR" sz="1200" b="1" dirty="0" smtClean="0">
                <a:solidFill>
                  <a:schemeClr val="tx1"/>
                </a:solidFill>
              </a:rPr>
              <a:t>Moineau™ </a:t>
            </a:r>
            <a:r>
              <a:rPr lang="fr-FR" altLang="fr-FR" sz="1200" b="1" dirty="0" err="1">
                <a:solidFill>
                  <a:schemeClr val="tx1"/>
                </a:solidFill>
              </a:rPr>
              <a:t>Pump</a:t>
            </a:r>
            <a:endParaRPr lang="fr-FR" altLang="fr-FR" sz="1200" b="1" dirty="0">
              <a:solidFill>
                <a:schemeClr val="tx1"/>
              </a:solidFill>
            </a:endParaRPr>
          </a:p>
        </p:txBody>
      </p:sp>
      <p:grpSp>
        <p:nvGrpSpPr>
          <p:cNvPr id="71740" name="Group 155"/>
          <p:cNvGrpSpPr>
            <a:grpSpLocks/>
          </p:cNvGrpSpPr>
          <p:nvPr/>
        </p:nvGrpSpPr>
        <p:grpSpPr bwMode="auto">
          <a:xfrm>
            <a:off x="3656013" y="2865438"/>
            <a:ext cx="762000" cy="560387"/>
            <a:chOff x="2318" y="1875"/>
            <a:chExt cx="480" cy="353"/>
          </a:xfrm>
        </p:grpSpPr>
        <p:sp>
          <p:nvSpPr>
            <p:cNvPr id="71742" name="Freeform 156"/>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1743" name="Oval 157"/>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1741" name="AutoShape 159"/>
          <p:cNvSpPr>
            <a:spLocks noChangeArrowheads="1"/>
          </p:cNvSpPr>
          <p:nvPr/>
        </p:nvSpPr>
        <p:spPr bwMode="auto">
          <a:xfrm>
            <a:off x="1331913" y="765175"/>
            <a:ext cx="3240087" cy="593725"/>
          </a:xfrm>
          <a:prstGeom prst="wedgeRoundRectCallout">
            <a:avLst>
              <a:gd name="adj1" fmla="val -15213"/>
              <a:gd name="adj2" fmla="val 4893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dirty="0" smtClean="0">
                <a:solidFill>
                  <a:schemeClr val="tx1"/>
                </a:solidFill>
              </a:rPr>
              <a:t>DOSYFRUIT™</a:t>
            </a:r>
            <a:endParaRPr lang="fr-FR" altLang="fr-FR" sz="1200" b="1" dirty="0">
              <a:solidFill>
                <a:schemeClr val="tx1"/>
              </a:solidFill>
            </a:endParaRPr>
          </a:p>
          <a:p>
            <a:pPr algn="ctr">
              <a:spcBef>
                <a:spcPct val="0"/>
              </a:spcBef>
              <a:buFontTx/>
              <a:buNone/>
            </a:pPr>
            <a:r>
              <a:rPr lang="fr-FR" altLang="fr-FR" sz="1200" b="1" dirty="0">
                <a:solidFill>
                  <a:schemeClr val="tx1"/>
                </a:solidFill>
              </a:rPr>
              <a:t>AUTOMATIC CONTAINER CHANGE OVER</a:t>
            </a:r>
          </a:p>
        </p:txBody>
      </p:sp>
      <p:pic>
        <p:nvPicPr>
          <p:cNvPr id="163"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265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167"/>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164"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41</a:t>
            </a:fld>
            <a:endParaRPr lang="fr-FR" altLang="fr-FR" smtClean="0">
              <a:solidFill>
                <a:schemeClr val="bg1"/>
              </a:solidFill>
            </a:endParaRPr>
          </a:p>
        </p:txBody>
      </p:sp>
      <p:sp>
        <p:nvSpPr>
          <p:cNvPr id="72707" name="AutoShape 161"/>
          <p:cNvSpPr>
            <a:spLocks noChangeArrowheads="1"/>
          </p:cNvSpPr>
          <p:nvPr/>
        </p:nvSpPr>
        <p:spPr bwMode="auto">
          <a:xfrm>
            <a:off x="1116013" y="908050"/>
            <a:ext cx="2208212" cy="593725"/>
          </a:xfrm>
          <a:prstGeom prst="wedgeRoundRectCallout">
            <a:avLst>
              <a:gd name="adj1" fmla="val -42093"/>
              <a:gd name="adj2" fmla="val 38850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1 . Fruit pump priming</a:t>
            </a:r>
          </a:p>
        </p:txBody>
      </p:sp>
      <p:sp>
        <p:nvSpPr>
          <p:cNvPr id="72708" name="Freeform 2"/>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12643" name="Rectangle 3"/>
          <p:cNvSpPr>
            <a:spLocks noChangeArrowheads="1"/>
          </p:cNvSpPr>
          <p:nvPr/>
        </p:nvSpPr>
        <p:spPr bwMode="auto">
          <a:xfrm>
            <a:off x="1211263" y="3556000"/>
            <a:ext cx="160337"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2644" name="Rectangle 4"/>
          <p:cNvSpPr>
            <a:spLocks noChangeArrowheads="1"/>
          </p:cNvSpPr>
          <p:nvPr/>
        </p:nvSpPr>
        <p:spPr bwMode="auto">
          <a:xfrm>
            <a:off x="1143000" y="2898775"/>
            <a:ext cx="74613" cy="7302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11" name="Rectangle 5"/>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12" name="Freeform 6"/>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2713" name="Freeform 7"/>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14" name="Freeform 8"/>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715" name="Freeform 9"/>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716" name="Oval 10"/>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17" name="Rectangle 11"/>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18" name="Freeform 12"/>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19" name="Freeform 13"/>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20" name="Freeform 14"/>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21" name="Line 15"/>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22" name="Rectangle 16"/>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23" name="Rectangle 17"/>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24" name="Rectangle 18"/>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25" name="Text Box 19"/>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sp>
        <p:nvSpPr>
          <p:cNvPr id="72726" name="Freeform 20"/>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2727" name="Group 21"/>
          <p:cNvGrpSpPr>
            <a:grpSpLocks/>
          </p:cNvGrpSpPr>
          <p:nvPr/>
        </p:nvGrpSpPr>
        <p:grpSpPr bwMode="auto">
          <a:xfrm>
            <a:off x="838200" y="2362200"/>
            <a:ext cx="687388" cy="819150"/>
            <a:chOff x="288" y="1776"/>
            <a:chExt cx="433" cy="516"/>
          </a:xfrm>
        </p:grpSpPr>
        <p:sp>
          <p:nvSpPr>
            <p:cNvPr id="72863" name="Freeform 22"/>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864" name="Freeform 23"/>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865" name="Oval 24"/>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66" name="Text Box 25"/>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grpSp>
      <p:grpSp>
        <p:nvGrpSpPr>
          <p:cNvPr id="72728" name="Group 26"/>
          <p:cNvGrpSpPr>
            <a:grpSpLocks/>
          </p:cNvGrpSpPr>
          <p:nvPr/>
        </p:nvGrpSpPr>
        <p:grpSpPr bwMode="auto">
          <a:xfrm>
            <a:off x="1905000" y="2362200"/>
            <a:ext cx="687388" cy="819150"/>
            <a:chOff x="960" y="1776"/>
            <a:chExt cx="433" cy="516"/>
          </a:xfrm>
        </p:grpSpPr>
        <p:sp>
          <p:nvSpPr>
            <p:cNvPr id="72859" name="Freeform 27"/>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860" name="Freeform 28"/>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861" name="Oval 29"/>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62" name="Text Box 30"/>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2729" name="Text Box 31"/>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2730" name="Text Box 32"/>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grpSp>
        <p:nvGrpSpPr>
          <p:cNvPr id="72731" name="Group 33"/>
          <p:cNvGrpSpPr>
            <a:grpSpLocks/>
          </p:cNvGrpSpPr>
          <p:nvPr/>
        </p:nvGrpSpPr>
        <p:grpSpPr bwMode="auto">
          <a:xfrm>
            <a:off x="6189663" y="1219200"/>
            <a:ext cx="1676400" cy="1524000"/>
            <a:chOff x="3984" y="1056"/>
            <a:chExt cx="1056" cy="960"/>
          </a:xfrm>
        </p:grpSpPr>
        <p:sp>
          <p:nvSpPr>
            <p:cNvPr id="72857" name="Freeform 34"/>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858" name="Oval 35"/>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2732" name="Line 36"/>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2733" name="Freeform 37"/>
          <p:cNvSpPr>
            <a:spLocks/>
          </p:cNvSpPr>
          <p:nvPr/>
        </p:nvSpPr>
        <p:spPr bwMode="auto">
          <a:xfrm>
            <a:off x="1677988" y="4411663"/>
            <a:ext cx="2312987" cy="249237"/>
          </a:xfrm>
          <a:custGeom>
            <a:avLst/>
            <a:gdLst>
              <a:gd name="T0" fmla="*/ 2147483647 w 2023"/>
              <a:gd name="T1" fmla="*/ 2147483647 h 161"/>
              <a:gd name="T2" fmla="*/ 2147483647 w 2023"/>
              <a:gd name="T3" fmla="*/ 2147483647 h 161"/>
              <a:gd name="T4" fmla="*/ 2147483647 w 2023"/>
              <a:gd name="T5" fmla="*/ 0 h 161"/>
              <a:gd name="T6" fmla="*/ 0 w 2023"/>
              <a:gd name="T7" fmla="*/ 2147483647 h 161"/>
              <a:gd name="T8" fmla="*/ 0 w 2023"/>
              <a:gd name="T9" fmla="*/ 2147483647 h 161"/>
              <a:gd name="T10" fmla="*/ 2147483647 w 202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23" h="161">
                <a:moveTo>
                  <a:pt x="2023" y="111"/>
                </a:moveTo>
                <a:lnTo>
                  <a:pt x="48" y="113"/>
                </a:lnTo>
                <a:lnTo>
                  <a:pt x="48" y="0"/>
                </a:lnTo>
                <a:lnTo>
                  <a:pt x="0" y="1"/>
                </a:lnTo>
                <a:lnTo>
                  <a:pt x="0" y="161"/>
                </a:lnTo>
                <a:lnTo>
                  <a:pt x="2023" y="159"/>
                </a:lnTo>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34" name="Line 38"/>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2735" name="Line 39"/>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2736" name="Group 40"/>
          <p:cNvGrpSpPr>
            <a:grpSpLocks/>
          </p:cNvGrpSpPr>
          <p:nvPr/>
        </p:nvGrpSpPr>
        <p:grpSpPr bwMode="auto">
          <a:xfrm>
            <a:off x="5246688" y="4943475"/>
            <a:ext cx="304800" cy="785813"/>
            <a:chOff x="4701" y="1587"/>
            <a:chExt cx="221" cy="534"/>
          </a:xfrm>
        </p:grpSpPr>
        <p:sp>
          <p:nvSpPr>
            <p:cNvPr id="72837" name="Rectangle 41"/>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38" name="Freeform 42"/>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2839" name="Freeform 43"/>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2840" name="Freeform 44"/>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2841" name="Freeform 45"/>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2842" name="Freeform 46"/>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2843" name="Freeform 47"/>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2844" name="Freeform 48"/>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2845" name="Freeform 49"/>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2846" name="Freeform 50"/>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2847" name="Rectangle 51"/>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48" name="Freeform 52"/>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2849" name="Freeform 53"/>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2850" name="Freeform 54"/>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2851" name="Freeform 55"/>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2852" name="Freeform 56"/>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2853" name="Freeform 57"/>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2854" name="Freeform 58"/>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2855" name="Freeform 59"/>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2856" name="Freeform 60"/>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2737" name="Text Box 61"/>
          <p:cNvSpPr txBox="1">
            <a:spLocks noChangeArrowheads="1"/>
          </p:cNvSpPr>
          <p:nvPr/>
        </p:nvSpPr>
        <p:spPr bwMode="auto">
          <a:xfrm>
            <a:off x="6535738"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72738" name="Rectangle 62"/>
          <p:cNvSpPr>
            <a:spLocks noChangeArrowheads="1"/>
          </p:cNvSpPr>
          <p:nvPr/>
        </p:nvSpPr>
        <p:spPr bwMode="auto">
          <a:xfrm>
            <a:off x="1677988" y="4016375"/>
            <a:ext cx="74612" cy="109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2739" name="Group 63"/>
          <p:cNvGrpSpPr>
            <a:grpSpLocks/>
          </p:cNvGrpSpPr>
          <p:nvPr/>
        </p:nvGrpSpPr>
        <p:grpSpPr bwMode="auto">
          <a:xfrm>
            <a:off x="1560513" y="4102100"/>
            <a:ext cx="304800" cy="325438"/>
            <a:chOff x="743" y="2872"/>
            <a:chExt cx="192" cy="205"/>
          </a:xfrm>
        </p:grpSpPr>
        <p:sp>
          <p:nvSpPr>
            <p:cNvPr id="72835" name="Oval 64"/>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36" name="Freeform 65"/>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40" name="Group 66"/>
          <p:cNvGrpSpPr>
            <a:grpSpLocks/>
          </p:cNvGrpSpPr>
          <p:nvPr/>
        </p:nvGrpSpPr>
        <p:grpSpPr bwMode="auto">
          <a:xfrm>
            <a:off x="1314450" y="3429000"/>
            <a:ext cx="123825" cy="214313"/>
            <a:chOff x="571" y="2440"/>
            <a:chExt cx="85" cy="155"/>
          </a:xfrm>
        </p:grpSpPr>
        <p:sp>
          <p:nvSpPr>
            <p:cNvPr id="72832" name="Oval 6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33" name="Line 6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834" name="Rectangle 6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2741" name="Group 70"/>
          <p:cNvGrpSpPr>
            <a:grpSpLocks/>
          </p:cNvGrpSpPr>
          <p:nvPr/>
        </p:nvGrpSpPr>
        <p:grpSpPr bwMode="auto">
          <a:xfrm>
            <a:off x="1927225" y="3424238"/>
            <a:ext cx="123825" cy="214312"/>
            <a:chOff x="571" y="2440"/>
            <a:chExt cx="85" cy="155"/>
          </a:xfrm>
        </p:grpSpPr>
        <p:sp>
          <p:nvSpPr>
            <p:cNvPr id="72829" name="Oval 71"/>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30" name="Line 72"/>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831" name="Rectangle 73"/>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2742" name="Group 74"/>
          <p:cNvGrpSpPr>
            <a:grpSpLocks/>
          </p:cNvGrpSpPr>
          <p:nvPr/>
        </p:nvGrpSpPr>
        <p:grpSpPr bwMode="auto">
          <a:xfrm>
            <a:off x="3582988" y="4433888"/>
            <a:ext cx="123825" cy="214312"/>
            <a:chOff x="571" y="2440"/>
            <a:chExt cx="85" cy="155"/>
          </a:xfrm>
        </p:grpSpPr>
        <p:sp>
          <p:nvSpPr>
            <p:cNvPr id="72826" name="Oval 75"/>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27" name="Line 76"/>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828" name="Rectangle 77"/>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2743" name="Group 78"/>
          <p:cNvGrpSpPr>
            <a:grpSpLocks/>
          </p:cNvGrpSpPr>
          <p:nvPr/>
        </p:nvGrpSpPr>
        <p:grpSpPr bwMode="auto">
          <a:xfrm>
            <a:off x="3487738" y="4621213"/>
            <a:ext cx="63500" cy="238125"/>
            <a:chOff x="2528" y="3199"/>
            <a:chExt cx="40" cy="150"/>
          </a:xfrm>
        </p:grpSpPr>
        <p:sp>
          <p:nvSpPr>
            <p:cNvPr id="72823" name="Line 79"/>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24" name="Line 80"/>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25" name="Freeform 81"/>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chemeClr val="bg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2744" name="Group 82"/>
          <p:cNvGrpSpPr>
            <a:grpSpLocks/>
          </p:cNvGrpSpPr>
          <p:nvPr/>
        </p:nvGrpSpPr>
        <p:grpSpPr bwMode="auto">
          <a:xfrm rot="-5400000">
            <a:off x="3420268" y="4650582"/>
            <a:ext cx="112713" cy="184150"/>
            <a:chOff x="571" y="2440"/>
            <a:chExt cx="85" cy="155"/>
          </a:xfrm>
        </p:grpSpPr>
        <p:sp>
          <p:nvSpPr>
            <p:cNvPr id="72820" name="Oval 8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21" name="Line 8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822" name="Rectangle 8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2745" name="Group 87"/>
          <p:cNvGrpSpPr>
            <a:grpSpLocks/>
          </p:cNvGrpSpPr>
          <p:nvPr/>
        </p:nvGrpSpPr>
        <p:grpSpPr bwMode="auto">
          <a:xfrm>
            <a:off x="6494463" y="2895600"/>
            <a:ext cx="325437" cy="304800"/>
            <a:chOff x="4176" y="2112"/>
            <a:chExt cx="205" cy="192"/>
          </a:xfrm>
        </p:grpSpPr>
        <p:sp>
          <p:nvSpPr>
            <p:cNvPr id="72818" name="Oval 8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19" name="Freeform 8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2746" name="Freeform 90"/>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2747" name="Group 91"/>
          <p:cNvGrpSpPr>
            <a:grpSpLocks/>
          </p:cNvGrpSpPr>
          <p:nvPr/>
        </p:nvGrpSpPr>
        <p:grpSpPr bwMode="auto">
          <a:xfrm>
            <a:off x="6548438" y="4021138"/>
            <a:ext cx="1524000" cy="409575"/>
            <a:chOff x="4104" y="2835"/>
            <a:chExt cx="960" cy="192"/>
          </a:xfrm>
        </p:grpSpPr>
        <p:sp>
          <p:nvSpPr>
            <p:cNvPr id="72813" name="Freeform 92"/>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2814" name="Line 93"/>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15" name="Line 94"/>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16" name="Line 95"/>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17" name="Line 96"/>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2748" name="Group 97"/>
          <p:cNvGrpSpPr>
            <a:grpSpLocks/>
          </p:cNvGrpSpPr>
          <p:nvPr/>
        </p:nvGrpSpPr>
        <p:grpSpPr bwMode="auto">
          <a:xfrm>
            <a:off x="7272338" y="5184775"/>
            <a:ext cx="222250" cy="238125"/>
            <a:chOff x="5198" y="3219"/>
            <a:chExt cx="103" cy="93"/>
          </a:xfrm>
        </p:grpSpPr>
        <p:sp>
          <p:nvSpPr>
            <p:cNvPr id="72811" name="Oval 9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12" name="Freeform 9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2749" name="Group 100"/>
          <p:cNvGrpSpPr>
            <a:grpSpLocks/>
          </p:cNvGrpSpPr>
          <p:nvPr/>
        </p:nvGrpSpPr>
        <p:grpSpPr bwMode="auto">
          <a:xfrm>
            <a:off x="7043738" y="5337175"/>
            <a:ext cx="222250" cy="238125"/>
            <a:chOff x="5198" y="3219"/>
            <a:chExt cx="103" cy="93"/>
          </a:xfrm>
        </p:grpSpPr>
        <p:sp>
          <p:nvSpPr>
            <p:cNvPr id="72809" name="Oval 10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10" name="Freeform 10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2750" name="Group 103"/>
          <p:cNvGrpSpPr>
            <a:grpSpLocks/>
          </p:cNvGrpSpPr>
          <p:nvPr/>
        </p:nvGrpSpPr>
        <p:grpSpPr bwMode="auto">
          <a:xfrm>
            <a:off x="6815138" y="5413375"/>
            <a:ext cx="220662" cy="238125"/>
            <a:chOff x="5198" y="3219"/>
            <a:chExt cx="103" cy="93"/>
          </a:xfrm>
        </p:grpSpPr>
        <p:sp>
          <p:nvSpPr>
            <p:cNvPr id="72807" name="Oval 10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08" name="Freeform 10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2751" name="Text Box 106"/>
          <p:cNvSpPr txBox="1">
            <a:spLocks noChangeArrowheads="1"/>
          </p:cNvSpPr>
          <p:nvPr/>
        </p:nvSpPr>
        <p:spPr bwMode="auto">
          <a:xfrm>
            <a:off x="7740650" y="5157788"/>
            <a:ext cx="10668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a:p>
            <a:pPr>
              <a:spcBef>
                <a:spcPct val="0"/>
              </a:spcBef>
              <a:buFontTx/>
              <a:buNone/>
            </a:pPr>
            <a:endParaRPr lang="fr-FR" altLang="fr-FR" sz="1200" b="1" i="1">
              <a:solidFill>
                <a:schemeClr val="accent2"/>
              </a:solidFill>
              <a:latin typeface="Times New Roman" pitchFamily="18" charset="0"/>
            </a:endParaRPr>
          </a:p>
        </p:txBody>
      </p:sp>
      <p:grpSp>
        <p:nvGrpSpPr>
          <p:cNvPr id="72752" name="Group 107"/>
          <p:cNvGrpSpPr>
            <a:grpSpLocks/>
          </p:cNvGrpSpPr>
          <p:nvPr/>
        </p:nvGrpSpPr>
        <p:grpSpPr bwMode="auto">
          <a:xfrm>
            <a:off x="7500938" y="5413375"/>
            <a:ext cx="222250" cy="238125"/>
            <a:chOff x="5198" y="3219"/>
            <a:chExt cx="103" cy="93"/>
          </a:xfrm>
        </p:grpSpPr>
        <p:sp>
          <p:nvSpPr>
            <p:cNvPr id="72805" name="Oval 10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06" name="Freeform 10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2753" name="Group 110"/>
          <p:cNvGrpSpPr>
            <a:grpSpLocks/>
          </p:cNvGrpSpPr>
          <p:nvPr/>
        </p:nvGrpSpPr>
        <p:grpSpPr bwMode="auto">
          <a:xfrm>
            <a:off x="7272338" y="5489575"/>
            <a:ext cx="222250" cy="238125"/>
            <a:chOff x="5198" y="3219"/>
            <a:chExt cx="103" cy="93"/>
          </a:xfrm>
        </p:grpSpPr>
        <p:sp>
          <p:nvSpPr>
            <p:cNvPr id="72803" name="Oval 11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04" name="Freeform 11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2754" name="Group 113"/>
          <p:cNvGrpSpPr>
            <a:grpSpLocks/>
          </p:cNvGrpSpPr>
          <p:nvPr/>
        </p:nvGrpSpPr>
        <p:grpSpPr bwMode="auto">
          <a:xfrm>
            <a:off x="7043738" y="5565775"/>
            <a:ext cx="220662" cy="238125"/>
            <a:chOff x="5198" y="3219"/>
            <a:chExt cx="103" cy="93"/>
          </a:xfrm>
        </p:grpSpPr>
        <p:sp>
          <p:nvSpPr>
            <p:cNvPr id="72801" name="Oval 11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802" name="Freeform 11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2755" name="Rectangle 116"/>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2756" name="Group 117"/>
          <p:cNvGrpSpPr>
            <a:grpSpLocks/>
          </p:cNvGrpSpPr>
          <p:nvPr/>
        </p:nvGrpSpPr>
        <p:grpSpPr bwMode="auto">
          <a:xfrm>
            <a:off x="6548438" y="4652963"/>
            <a:ext cx="1525587" cy="608012"/>
            <a:chOff x="3885" y="3219"/>
            <a:chExt cx="961" cy="383"/>
          </a:xfrm>
        </p:grpSpPr>
        <p:sp>
          <p:nvSpPr>
            <p:cNvPr id="72783" name="Line 118"/>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4" name="Line 119"/>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5" name="Line 120"/>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6" name="Line 121"/>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7" name="Line 122"/>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8" name="Line 123"/>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89" name="Line 124"/>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0" name="Line 125"/>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1" name="Line 126"/>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2" name="Line 127"/>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3" name="Line 128"/>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4" name="Line 129"/>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5" name="Freeform 130"/>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6" name="Freeform 131"/>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2797" name="Freeform 132"/>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8" name="Freeform 133"/>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799" name="Freeform 134"/>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2800" name="Freeform 135"/>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2757" name="Group 136"/>
          <p:cNvGrpSpPr>
            <a:grpSpLocks/>
          </p:cNvGrpSpPr>
          <p:nvPr/>
        </p:nvGrpSpPr>
        <p:grpSpPr bwMode="auto">
          <a:xfrm rot="-5400000">
            <a:off x="7044531" y="4421982"/>
            <a:ext cx="238125" cy="239712"/>
            <a:chOff x="4176" y="2112"/>
            <a:chExt cx="205" cy="192"/>
          </a:xfrm>
        </p:grpSpPr>
        <p:sp>
          <p:nvSpPr>
            <p:cNvPr id="72781" name="Oval 13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82" name="Freeform 13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58" name="Group 139"/>
          <p:cNvGrpSpPr>
            <a:grpSpLocks/>
          </p:cNvGrpSpPr>
          <p:nvPr/>
        </p:nvGrpSpPr>
        <p:grpSpPr bwMode="auto">
          <a:xfrm rot="-5400000">
            <a:off x="7349331" y="4421982"/>
            <a:ext cx="238125" cy="239712"/>
            <a:chOff x="4176" y="2112"/>
            <a:chExt cx="205" cy="192"/>
          </a:xfrm>
        </p:grpSpPr>
        <p:sp>
          <p:nvSpPr>
            <p:cNvPr id="72779" name="Oval 14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80" name="Freeform 14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59" name="Group 142"/>
          <p:cNvGrpSpPr>
            <a:grpSpLocks/>
          </p:cNvGrpSpPr>
          <p:nvPr/>
        </p:nvGrpSpPr>
        <p:grpSpPr bwMode="auto">
          <a:xfrm rot="-5400000">
            <a:off x="7654131" y="4421982"/>
            <a:ext cx="238125" cy="239712"/>
            <a:chOff x="4176" y="2112"/>
            <a:chExt cx="205" cy="192"/>
          </a:xfrm>
        </p:grpSpPr>
        <p:sp>
          <p:nvSpPr>
            <p:cNvPr id="72777" name="Oval 14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78" name="Freeform 14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60" name="Group 145"/>
          <p:cNvGrpSpPr>
            <a:grpSpLocks/>
          </p:cNvGrpSpPr>
          <p:nvPr/>
        </p:nvGrpSpPr>
        <p:grpSpPr bwMode="auto">
          <a:xfrm rot="-5400000">
            <a:off x="7958931" y="4421982"/>
            <a:ext cx="238125" cy="239712"/>
            <a:chOff x="4176" y="2112"/>
            <a:chExt cx="205" cy="192"/>
          </a:xfrm>
        </p:grpSpPr>
        <p:sp>
          <p:nvSpPr>
            <p:cNvPr id="72775" name="Oval 14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76" name="Freeform 14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61" name="Group 148"/>
          <p:cNvGrpSpPr>
            <a:grpSpLocks/>
          </p:cNvGrpSpPr>
          <p:nvPr/>
        </p:nvGrpSpPr>
        <p:grpSpPr bwMode="auto">
          <a:xfrm rot="-5400000">
            <a:off x="6739731" y="4421982"/>
            <a:ext cx="238125" cy="239712"/>
            <a:chOff x="4176" y="2112"/>
            <a:chExt cx="205" cy="192"/>
          </a:xfrm>
        </p:grpSpPr>
        <p:sp>
          <p:nvSpPr>
            <p:cNvPr id="72773" name="Oval 14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74" name="Freeform 15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2762" name="Group 151"/>
          <p:cNvGrpSpPr>
            <a:grpSpLocks/>
          </p:cNvGrpSpPr>
          <p:nvPr/>
        </p:nvGrpSpPr>
        <p:grpSpPr bwMode="auto">
          <a:xfrm rot="-5400000">
            <a:off x="6434931" y="4421982"/>
            <a:ext cx="238125" cy="239712"/>
            <a:chOff x="4176" y="2112"/>
            <a:chExt cx="205" cy="192"/>
          </a:xfrm>
        </p:grpSpPr>
        <p:sp>
          <p:nvSpPr>
            <p:cNvPr id="72771" name="Oval 15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2772" name="Freeform 15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2763" name="Text Box 154"/>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2764" name="Line 155"/>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765" name="Text Box 156"/>
          <p:cNvSpPr txBox="1">
            <a:spLocks noChangeArrowheads="1"/>
          </p:cNvSpPr>
          <p:nvPr/>
        </p:nvSpPr>
        <p:spPr bwMode="auto">
          <a:xfrm>
            <a:off x="5367338" y="2133600"/>
            <a:ext cx="1841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endParaRPr lang="fr-FR" altLang="fr-FR" sz="1200" b="1">
              <a:solidFill>
                <a:schemeClr val="tx1"/>
              </a:solidFill>
              <a:latin typeface="Times New Roman" pitchFamily="18" charset="0"/>
            </a:endParaRPr>
          </a:p>
        </p:txBody>
      </p:sp>
      <p:grpSp>
        <p:nvGrpSpPr>
          <p:cNvPr id="72766" name="Group 157"/>
          <p:cNvGrpSpPr>
            <a:grpSpLocks/>
          </p:cNvGrpSpPr>
          <p:nvPr/>
        </p:nvGrpSpPr>
        <p:grpSpPr bwMode="auto">
          <a:xfrm>
            <a:off x="3656013" y="2865438"/>
            <a:ext cx="762000" cy="560387"/>
            <a:chOff x="2318" y="1875"/>
            <a:chExt cx="480" cy="353"/>
          </a:xfrm>
        </p:grpSpPr>
        <p:sp>
          <p:nvSpPr>
            <p:cNvPr id="72769" name="Freeform 158"/>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2770" name="Oval 159"/>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2767" name="Text Box 163"/>
          <p:cNvSpPr txBox="1">
            <a:spLocks noChangeArrowheads="1"/>
          </p:cNvSpPr>
          <p:nvPr/>
        </p:nvSpPr>
        <p:spPr bwMode="auto">
          <a:xfrm>
            <a:off x="4356100" y="2133600"/>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sp>
        <p:nvSpPr>
          <p:cNvPr id="72768" name="Text Box 164"/>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170"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481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12644"/>
                                        </p:tgtEl>
                                        <p:attrNameLst>
                                          <p:attrName>style.visibility</p:attrName>
                                        </p:attrNameLst>
                                      </p:cBhvr>
                                      <p:to>
                                        <p:strVal val="visible"/>
                                      </p:to>
                                    </p:set>
                                    <p:animEffect transition="in" filter="wipe(up)">
                                      <p:cBhvr>
                                        <p:cTn id="7" dur="500"/>
                                        <p:tgtEl>
                                          <p:spTgt spid="112644"/>
                                        </p:tgtEl>
                                      </p:cBhvr>
                                    </p:animEffect>
                                  </p:childTnLst>
                                </p:cTn>
                              </p:par>
                            </p:childTnLst>
                          </p:cTn>
                        </p:par>
                        <p:par>
                          <p:cTn id="8" fill="hold" nodeType="afterGroup">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112643"/>
                                        </p:tgtEl>
                                        <p:attrNameLst>
                                          <p:attrName>style.visibility</p:attrName>
                                        </p:attrNameLst>
                                      </p:cBhvr>
                                      <p:to>
                                        <p:strVal val="visible"/>
                                      </p:to>
                                    </p:set>
                                    <p:animEffect transition="in" filter="wipe(left)">
                                      <p:cBhvr>
                                        <p:cTn id="11"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176"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42</a:t>
            </a:fld>
            <a:endParaRPr lang="fr-FR" altLang="fr-FR" smtClean="0">
              <a:solidFill>
                <a:schemeClr val="bg1"/>
              </a:solidFill>
            </a:endParaRPr>
          </a:p>
        </p:txBody>
      </p:sp>
      <p:sp>
        <p:nvSpPr>
          <p:cNvPr id="113666" name="Rectangle 2"/>
          <p:cNvSpPr>
            <a:spLocks noChangeArrowheads="1"/>
          </p:cNvSpPr>
          <p:nvPr/>
        </p:nvSpPr>
        <p:spPr bwMode="auto">
          <a:xfrm>
            <a:off x="3492500" y="4745038"/>
            <a:ext cx="74613" cy="76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67" name="Rectangle 3"/>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68" name="Rectangle 4"/>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69" name="Rectangle 5"/>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70" name="Rectangle 6"/>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71" name="Rectangle 7"/>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72" name="Rectangle 8"/>
          <p:cNvSpPr>
            <a:spLocks noChangeArrowheads="1"/>
          </p:cNvSpPr>
          <p:nvPr/>
        </p:nvSpPr>
        <p:spPr bwMode="auto">
          <a:xfrm>
            <a:off x="14970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673" name="Rectangle 9"/>
          <p:cNvSpPr>
            <a:spLocks noChangeArrowheads="1"/>
          </p:cNvSpPr>
          <p:nvPr/>
        </p:nvSpPr>
        <p:spPr bwMode="auto">
          <a:xfrm>
            <a:off x="13827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39" name="Rectangle 10"/>
          <p:cNvSpPr>
            <a:spLocks noChangeArrowheads="1"/>
          </p:cNvSpPr>
          <p:nvPr/>
        </p:nvSpPr>
        <p:spPr bwMode="auto">
          <a:xfrm>
            <a:off x="1211263" y="3556000"/>
            <a:ext cx="160337"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40" name="Rectangle 11"/>
          <p:cNvSpPr>
            <a:spLocks noChangeArrowheads="1"/>
          </p:cNvSpPr>
          <p:nvPr/>
        </p:nvSpPr>
        <p:spPr bwMode="auto">
          <a:xfrm>
            <a:off x="1143000" y="3419475"/>
            <a:ext cx="79375" cy="2111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41" name="Rectangle 12"/>
          <p:cNvSpPr>
            <a:spLocks noChangeArrowheads="1"/>
          </p:cNvSpPr>
          <p:nvPr/>
        </p:nvSpPr>
        <p:spPr bwMode="auto">
          <a:xfrm>
            <a:off x="1143000" y="3157538"/>
            <a:ext cx="74613" cy="268287"/>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42" name="Rectangle 13"/>
          <p:cNvSpPr>
            <a:spLocks noChangeArrowheads="1"/>
          </p:cNvSpPr>
          <p:nvPr/>
        </p:nvSpPr>
        <p:spPr bwMode="auto">
          <a:xfrm>
            <a:off x="1143000" y="2898775"/>
            <a:ext cx="74613" cy="2682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43" name="Rectangle 14"/>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44" name="Freeform 15"/>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745" name="Freeform 16"/>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746" name="Freeform 17"/>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747" name="Freeform 18"/>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748" name="Freeform 19"/>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749" name="Oval 20"/>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50" name="Rectangle 21"/>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51" name="Freeform 22"/>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52" name="Freeform 23"/>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3688" name="Freeform 24"/>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54" name="Freeform 25"/>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55" name="Line 26"/>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56" name="Rectangle 27"/>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57" name="Rectangle 28"/>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58" name="Rectangle 29"/>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759" name="Text Box 30"/>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sp>
        <p:nvSpPr>
          <p:cNvPr id="73760" name="Freeform 31"/>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3761" name="Group 32"/>
          <p:cNvGrpSpPr>
            <a:grpSpLocks/>
          </p:cNvGrpSpPr>
          <p:nvPr/>
        </p:nvGrpSpPr>
        <p:grpSpPr bwMode="auto">
          <a:xfrm>
            <a:off x="838200" y="2362200"/>
            <a:ext cx="687388" cy="819150"/>
            <a:chOff x="288" y="1776"/>
            <a:chExt cx="433" cy="516"/>
          </a:xfrm>
        </p:grpSpPr>
        <p:sp>
          <p:nvSpPr>
            <p:cNvPr id="73899" name="Freeform 33"/>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900" name="Freeform 34"/>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901" name="Oval 35"/>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902" name="Text Box 36"/>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grpSp>
      <p:grpSp>
        <p:nvGrpSpPr>
          <p:cNvPr id="73762" name="Group 37"/>
          <p:cNvGrpSpPr>
            <a:grpSpLocks/>
          </p:cNvGrpSpPr>
          <p:nvPr/>
        </p:nvGrpSpPr>
        <p:grpSpPr bwMode="auto">
          <a:xfrm>
            <a:off x="1905000" y="2362200"/>
            <a:ext cx="687388" cy="819150"/>
            <a:chOff x="960" y="1776"/>
            <a:chExt cx="433" cy="516"/>
          </a:xfrm>
        </p:grpSpPr>
        <p:sp>
          <p:nvSpPr>
            <p:cNvPr id="73895" name="Freeform 38"/>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896" name="Freeform 39"/>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897" name="Oval 40"/>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98" name="Text Box 41"/>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3763" name="Text Box 42"/>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3764" name="Text Box 43"/>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grpSp>
        <p:nvGrpSpPr>
          <p:cNvPr id="73765" name="Group 44"/>
          <p:cNvGrpSpPr>
            <a:grpSpLocks/>
          </p:cNvGrpSpPr>
          <p:nvPr/>
        </p:nvGrpSpPr>
        <p:grpSpPr bwMode="auto">
          <a:xfrm>
            <a:off x="6189663" y="1219200"/>
            <a:ext cx="1676400" cy="1524000"/>
            <a:chOff x="3984" y="1056"/>
            <a:chExt cx="1056" cy="960"/>
          </a:xfrm>
        </p:grpSpPr>
        <p:sp>
          <p:nvSpPr>
            <p:cNvPr id="73893" name="Freeform 45"/>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894" name="Oval 46"/>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3766" name="Line 47"/>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767" name="Freeform 48"/>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68" name="Line 49"/>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769" name="Line 50"/>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3770" name="Group 51"/>
          <p:cNvGrpSpPr>
            <a:grpSpLocks/>
          </p:cNvGrpSpPr>
          <p:nvPr/>
        </p:nvGrpSpPr>
        <p:grpSpPr bwMode="auto">
          <a:xfrm>
            <a:off x="5246688" y="4943475"/>
            <a:ext cx="304800" cy="785813"/>
            <a:chOff x="4701" y="1587"/>
            <a:chExt cx="221" cy="534"/>
          </a:xfrm>
        </p:grpSpPr>
        <p:sp>
          <p:nvSpPr>
            <p:cNvPr id="73873" name="Rectangle 52"/>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74" name="Freeform 53"/>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3875" name="Freeform 54"/>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3876" name="Freeform 55"/>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3877" name="Freeform 56"/>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3878" name="Freeform 57"/>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3879" name="Freeform 58"/>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3880" name="Freeform 59"/>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3881" name="Freeform 60"/>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3882" name="Freeform 61"/>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3883" name="Rectangle 62"/>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84" name="Freeform 63"/>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3885" name="Freeform 64"/>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3886" name="Freeform 65"/>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3887" name="Freeform 66"/>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3888" name="Freeform 67"/>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3889" name="Freeform 68"/>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3890" name="Freeform 69"/>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3891" name="Freeform 70"/>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3892" name="Freeform 71"/>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3771" name="Text Box 72"/>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73772" name="Rectangle 73"/>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3738" name="Rectangle 74"/>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3774" name="Group 75"/>
          <p:cNvGrpSpPr>
            <a:grpSpLocks/>
          </p:cNvGrpSpPr>
          <p:nvPr/>
        </p:nvGrpSpPr>
        <p:grpSpPr bwMode="auto">
          <a:xfrm>
            <a:off x="1560513" y="4102100"/>
            <a:ext cx="304800" cy="325438"/>
            <a:chOff x="743" y="2872"/>
            <a:chExt cx="192" cy="205"/>
          </a:xfrm>
        </p:grpSpPr>
        <p:sp>
          <p:nvSpPr>
            <p:cNvPr id="73871" name="Oval 76"/>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72" name="Freeform 77"/>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75" name="Group 78"/>
          <p:cNvGrpSpPr>
            <a:grpSpLocks/>
          </p:cNvGrpSpPr>
          <p:nvPr/>
        </p:nvGrpSpPr>
        <p:grpSpPr bwMode="auto">
          <a:xfrm>
            <a:off x="1314450" y="3429000"/>
            <a:ext cx="123825" cy="214313"/>
            <a:chOff x="571" y="2440"/>
            <a:chExt cx="85" cy="155"/>
          </a:xfrm>
        </p:grpSpPr>
        <p:sp>
          <p:nvSpPr>
            <p:cNvPr id="73868" name="Oval 79"/>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69" name="Line 80"/>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870" name="Rectangle 81"/>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3776" name="Group 82"/>
          <p:cNvGrpSpPr>
            <a:grpSpLocks/>
          </p:cNvGrpSpPr>
          <p:nvPr/>
        </p:nvGrpSpPr>
        <p:grpSpPr bwMode="auto">
          <a:xfrm>
            <a:off x="1927225" y="3424238"/>
            <a:ext cx="123825" cy="214312"/>
            <a:chOff x="571" y="2440"/>
            <a:chExt cx="85" cy="155"/>
          </a:xfrm>
        </p:grpSpPr>
        <p:sp>
          <p:nvSpPr>
            <p:cNvPr id="73865" name="Oval 8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66" name="Line 8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867" name="Rectangle 8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3777" name="Group 86"/>
          <p:cNvGrpSpPr>
            <a:grpSpLocks/>
          </p:cNvGrpSpPr>
          <p:nvPr/>
        </p:nvGrpSpPr>
        <p:grpSpPr bwMode="auto">
          <a:xfrm>
            <a:off x="3582988" y="4445000"/>
            <a:ext cx="123825" cy="214313"/>
            <a:chOff x="571" y="2440"/>
            <a:chExt cx="85" cy="155"/>
          </a:xfrm>
        </p:grpSpPr>
        <p:sp>
          <p:nvSpPr>
            <p:cNvPr id="73862" name="Oval 8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63" name="Line 8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864" name="Rectangle 8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3778" name="Group 90"/>
          <p:cNvGrpSpPr>
            <a:grpSpLocks/>
          </p:cNvGrpSpPr>
          <p:nvPr/>
        </p:nvGrpSpPr>
        <p:grpSpPr bwMode="auto">
          <a:xfrm>
            <a:off x="3487738" y="4621213"/>
            <a:ext cx="74612" cy="238125"/>
            <a:chOff x="2528" y="3199"/>
            <a:chExt cx="40" cy="150"/>
          </a:xfrm>
        </p:grpSpPr>
        <p:sp>
          <p:nvSpPr>
            <p:cNvPr id="73859" name="Line 91"/>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60" name="Line 92"/>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61" name="Freeform 93"/>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3779" name="Group 95"/>
          <p:cNvGrpSpPr>
            <a:grpSpLocks/>
          </p:cNvGrpSpPr>
          <p:nvPr/>
        </p:nvGrpSpPr>
        <p:grpSpPr bwMode="auto">
          <a:xfrm>
            <a:off x="6494463" y="2895600"/>
            <a:ext cx="325437" cy="304800"/>
            <a:chOff x="4176" y="2112"/>
            <a:chExt cx="205" cy="192"/>
          </a:xfrm>
        </p:grpSpPr>
        <p:sp>
          <p:nvSpPr>
            <p:cNvPr id="73857" name="Oval 9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58" name="Freeform 9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3780" name="Freeform 98"/>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3781" name="Group 99"/>
          <p:cNvGrpSpPr>
            <a:grpSpLocks/>
          </p:cNvGrpSpPr>
          <p:nvPr/>
        </p:nvGrpSpPr>
        <p:grpSpPr bwMode="auto">
          <a:xfrm>
            <a:off x="6548438" y="4021138"/>
            <a:ext cx="1524000" cy="409575"/>
            <a:chOff x="4104" y="2835"/>
            <a:chExt cx="960" cy="192"/>
          </a:xfrm>
        </p:grpSpPr>
        <p:sp>
          <p:nvSpPr>
            <p:cNvPr id="73852" name="Freeform 10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853" name="Line 101"/>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54" name="Line 102"/>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55" name="Line 103"/>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56" name="Line 104"/>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3782" name="Group 105"/>
          <p:cNvGrpSpPr>
            <a:grpSpLocks/>
          </p:cNvGrpSpPr>
          <p:nvPr/>
        </p:nvGrpSpPr>
        <p:grpSpPr bwMode="auto">
          <a:xfrm>
            <a:off x="7272338" y="5184775"/>
            <a:ext cx="222250" cy="238125"/>
            <a:chOff x="5198" y="3219"/>
            <a:chExt cx="103" cy="93"/>
          </a:xfrm>
        </p:grpSpPr>
        <p:sp>
          <p:nvSpPr>
            <p:cNvPr id="73850" name="Oval 10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51" name="Freeform 10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3783" name="Group 108"/>
          <p:cNvGrpSpPr>
            <a:grpSpLocks/>
          </p:cNvGrpSpPr>
          <p:nvPr/>
        </p:nvGrpSpPr>
        <p:grpSpPr bwMode="auto">
          <a:xfrm>
            <a:off x="7043738" y="5337175"/>
            <a:ext cx="222250" cy="238125"/>
            <a:chOff x="5198" y="3219"/>
            <a:chExt cx="103" cy="93"/>
          </a:xfrm>
        </p:grpSpPr>
        <p:sp>
          <p:nvSpPr>
            <p:cNvPr id="73848" name="Oval 10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49" name="Freeform 11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3784" name="Group 111"/>
          <p:cNvGrpSpPr>
            <a:grpSpLocks/>
          </p:cNvGrpSpPr>
          <p:nvPr/>
        </p:nvGrpSpPr>
        <p:grpSpPr bwMode="auto">
          <a:xfrm>
            <a:off x="6815138" y="5413375"/>
            <a:ext cx="220662" cy="238125"/>
            <a:chOff x="5198" y="3219"/>
            <a:chExt cx="103" cy="93"/>
          </a:xfrm>
        </p:grpSpPr>
        <p:sp>
          <p:nvSpPr>
            <p:cNvPr id="73846" name="Oval 11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47" name="Freeform 11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3785" name="Text Box 114"/>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3786" name="Group 115"/>
          <p:cNvGrpSpPr>
            <a:grpSpLocks/>
          </p:cNvGrpSpPr>
          <p:nvPr/>
        </p:nvGrpSpPr>
        <p:grpSpPr bwMode="auto">
          <a:xfrm>
            <a:off x="7500938" y="5413375"/>
            <a:ext cx="222250" cy="238125"/>
            <a:chOff x="5198" y="3219"/>
            <a:chExt cx="103" cy="93"/>
          </a:xfrm>
        </p:grpSpPr>
        <p:sp>
          <p:nvSpPr>
            <p:cNvPr id="73844" name="Oval 11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45" name="Freeform 11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3787" name="Group 118"/>
          <p:cNvGrpSpPr>
            <a:grpSpLocks/>
          </p:cNvGrpSpPr>
          <p:nvPr/>
        </p:nvGrpSpPr>
        <p:grpSpPr bwMode="auto">
          <a:xfrm>
            <a:off x="7272338" y="5489575"/>
            <a:ext cx="222250" cy="238125"/>
            <a:chOff x="5198" y="3219"/>
            <a:chExt cx="103" cy="93"/>
          </a:xfrm>
        </p:grpSpPr>
        <p:sp>
          <p:nvSpPr>
            <p:cNvPr id="73842" name="Oval 11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43" name="Freeform 12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3788" name="Group 121"/>
          <p:cNvGrpSpPr>
            <a:grpSpLocks/>
          </p:cNvGrpSpPr>
          <p:nvPr/>
        </p:nvGrpSpPr>
        <p:grpSpPr bwMode="auto">
          <a:xfrm>
            <a:off x="7043738" y="5565775"/>
            <a:ext cx="220662" cy="238125"/>
            <a:chOff x="5198" y="3219"/>
            <a:chExt cx="103" cy="93"/>
          </a:xfrm>
        </p:grpSpPr>
        <p:sp>
          <p:nvSpPr>
            <p:cNvPr id="73840" name="Oval 12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41" name="Freeform 12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3789" name="Rectangle 124"/>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3790" name="Group 125"/>
          <p:cNvGrpSpPr>
            <a:grpSpLocks/>
          </p:cNvGrpSpPr>
          <p:nvPr/>
        </p:nvGrpSpPr>
        <p:grpSpPr bwMode="auto">
          <a:xfrm>
            <a:off x="6548438" y="4652963"/>
            <a:ext cx="1525587" cy="608012"/>
            <a:chOff x="3885" y="3219"/>
            <a:chExt cx="961" cy="383"/>
          </a:xfrm>
        </p:grpSpPr>
        <p:sp>
          <p:nvSpPr>
            <p:cNvPr id="73822" name="Line 126"/>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3" name="Line 127"/>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4" name="Line 128"/>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5" name="Line 129"/>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6" name="Line 130"/>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7" name="Line 131"/>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8" name="Line 132"/>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29" name="Line 133"/>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0" name="Line 134"/>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1" name="Line 135"/>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2" name="Line 136"/>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3" name="Line 137"/>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4" name="Freeform 13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5" name="Freeform 13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3836" name="Freeform 14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7" name="Freeform 14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8" name="Freeform 14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3839" name="Freeform 14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3791" name="Group 144"/>
          <p:cNvGrpSpPr>
            <a:grpSpLocks/>
          </p:cNvGrpSpPr>
          <p:nvPr/>
        </p:nvGrpSpPr>
        <p:grpSpPr bwMode="auto">
          <a:xfrm rot="-5400000">
            <a:off x="7044531" y="4421982"/>
            <a:ext cx="238125" cy="239712"/>
            <a:chOff x="4176" y="2112"/>
            <a:chExt cx="205" cy="192"/>
          </a:xfrm>
        </p:grpSpPr>
        <p:sp>
          <p:nvSpPr>
            <p:cNvPr id="73820" name="Oval 14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21" name="Freeform 14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92" name="Group 147"/>
          <p:cNvGrpSpPr>
            <a:grpSpLocks/>
          </p:cNvGrpSpPr>
          <p:nvPr/>
        </p:nvGrpSpPr>
        <p:grpSpPr bwMode="auto">
          <a:xfrm rot="-5400000">
            <a:off x="7349331" y="4421982"/>
            <a:ext cx="238125" cy="239712"/>
            <a:chOff x="4176" y="2112"/>
            <a:chExt cx="205" cy="192"/>
          </a:xfrm>
        </p:grpSpPr>
        <p:sp>
          <p:nvSpPr>
            <p:cNvPr id="73818" name="Oval 14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19" name="Freeform 14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93" name="Group 150"/>
          <p:cNvGrpSpPr>
            <a:grpSpLocks/>
          </p:cNvGrpSpPr>
          <p:nvPr/>
        </p:nvGrpSpPr>
        <p:grpSpPr bwMode="auto">
          <a:xfrm rot="-5400000">
            <a:off x="7654131" y="4421982"/>
            <a:ext cx="238125" cy="239712"/>
            <a:chOff x="4176" y="2112"/>
            <a:chExt cx="205" cy="192"/>
          </a:xfrm>
        </p:grpSpPr>
        <p:sp>
          <p:nvSpPr>
            <p:cNvPr id="73816" name="Oval 15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17" name="Freeform 15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94" name="Group 153"/>
          <p:cNvGrpSpPr>
            <a:grpSpLocks/>
          </p:cNvGrpSpPr>
          <p:nvPr/>
        </p:nvGrpSpPr>
        <p:grpSpPr bwMode="auto">
          <a:xfrm rot="-5400000">
            <a:off x="7958931" y="4421982"/>
            <a:ext cx="238125" cy="239712"/>
            <a:chOff x="4176" y="2112"/>
            <a:chExt cx="205" cy="192"/>
          </a:xfrm>
        </p:grpSpPr>
        <p:sp>
          <p:nvSpPr>
            <p:cNvPr id="73814" name="Oval 15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15" name="Freeform 15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95" name="Group 156"/>
          <p:cNvGrpSpPr>
            <a:grpSpLocks/>
          </p:cNvGrpSpPr>
          <p:nvPr/>
        </p:nvGrpSpPr>
        <p:grpSpPr bwMode="auto">
          <a:xfrm rot="-5400000">
            <a:off x="6739731" y="4421982"/>
            <a:ext cx="238125" cy="239712"/>
            <a:chOff x="4176" y="2112"/>
            <a:chExt cx="205" cy="192"/>
          </a:xfrm>
        </p:grpSpPr>
        <p:sp>
          <p:nvSpPr>
            <p:cNvPr id="73812" name="Oval 15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13" name="Freeform 15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3796" name="Group 159"/>
          <p:cNvGrpSpPr>
            <a:grpSpLocks/>
          </p:cNvGrpSpPr>
          <p:nvPr/>
        </p:nvGrpSpPr>
        <p:grpSpPr bwMode="auto">
          <a:xfrm rot="-5400000">
            <a:off x="6434931" y="4421982"/>
            <a:ext cx="238125" cy="239712"/>
            <a:chOff x="4176" y="2112"/>
            <a:chExt cx="205" cy="192"/>
          </a:xfrm>
        </p:grpSpPr>
        <p:sp>
          <p:nvSpPr>
            <p:cNvPr id="73810" name="Oval 16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11" name="Freeform 16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3797" name="Text Box 162"/>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3798" name="Line 163"/>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99" name="Text Box 164"/>
          <p:cNvSpPr txBox="1">
            <a:spLocks noChangeArrowheads="1"/>
          </p:cNvSpPr>
          <p:nvPr/>
        </p:nvSpPr>
        <p:spPr bwMode="auto">
          <a:xfrm>
            <a:off x="4427538" y="2133600"/>
            <a:ext cx="1439862"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endParaRPr lang="fr-FR" altLang="fr-FR" sz="1200" b="1">
              <a:solidFill>
                <a:schemeClr val="tx1"/>
              </a:solidFill>
              <a:latin typeface="Times New Roman" pitchFamily="18" charset="0"/>
            </a:endParaRPr>
          </a:p>
        </p:txBody>
      </p:sp>
      <p:grpSp>
        <p:nvGrpSpPr>
          <p:cNvPr id="73800" name="Group 165"/>
          <p:cNvGrpSpPr>
            <a:grpSpLocks/>
          </p:cNvGrpSpPr>
          <p:nvPr/>
        </p:nvGrpSpPr>
        <p:grpSpPr bwMode="auto">
          <a:xfrm rot="-5400000">
            <a:off x="3420268" y="4650582"/>
            <a:ext cx="112713" cy="184150"/>
            <a:chOff x="571" y="2440"/>
            <a:chExt cx="85" cy="155"/>
          </a:xfrm>
        </p:grpSpPr>
        <p:sp>
          <p:nvSpPr>
            <p:cNvPr id="73807" name="Oval 166"/>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3808" name="Line 16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809" name="Rectangle 168"/>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3801" name="Group 169"/>
          <p:cNvGrpSpPr>
            <a:grpSpLocks/>
          </p:cNvGrpSpPr>
          <p:nvPr/>
        </p:nvGrpSpPr>
        <p:grpSpPr bwMode="auto">
          <a:xfrm>
            <a:off x="3656013" y="2865438"/>
            <a:ext cx="762000" cy="560387"/>
            <a:chOff x="2318" y="1875"/>
            <a:chExt cx="480" cy="353"/>
          </a:xfrm>
        </p:grpSpPr>
        <p:sp>
          <p:nvSpPr>
            <p:cNvPr id="73805" name="Freeform 170"/>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3806" name="Oval 171"/>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3802" name="AutoShape 174"/>
          <p:cNvSpPr>
            <a:spLocks noChangeArrowheads="1"/>
          </p:cNvSpPr>
          <p:nvPr/>
        </p:nvSpPr>
        <p:spPr bwMode="auto">
          <a:xfrm>
            <a:off x="684213" y="5373688"/>
            <a:ext cx="2159000" cy="498475"/>
          </a:xfrm>
          <a:prstGeom prst="wedgeRoundRectCallout">
            <a:avLst>
              <a:gd name="adj1" fmla="val 79560"/>
              <a:gd name="adj2" fmla="val -14312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...up to the injection point</a:t>
            </a:r>
          </a:p>
        </p:txBody>
      </p:sp>
      <p:sp>
        <p:nvSpPr>
          <p:cNvPr id="73803" name="Text Box 175"/>
          <p:cNvSpPr txBox="1">
            <a:spLocks noChangeArrowheads="1"/>
          </p:cNvSpPr>
          <p:nvPr/>
        </p:nvSpPr>
        <p:spPr bwMode="auto">
          <a:xfrm>
            <a:off x="4284663" y="2133600"/>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sp>
        <p:nvSpPr>
          <p:cNvPr id="73804" name="Text Box 176"/>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182"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6848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left)">
                                      <p:cBhvr>
                                        <p:cTn id="7" dur="500"/>
                                        <p:tgtEl>
                                          <p:spTgt spid="11367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672"/>
                                        </p:tgtEl>
                                        <p:attrNameLst>
                                          <p:attrName>style.visibility</p:attrName>
                                        </p:attrNameLst>
                                      </p:cBhvr>
                                      <p:to>
                                        <p:strVal val="visible"/>
                                      </p:to>
                                    </p:set>
                                    <p:animEffect transition="in" filter="wipe(left)">
                                      <p:cBhvr>
                                        <p:cTn id="11" dur="500"/>
                                        <p:tgtEl>
                                          <p:spTgt spid="11367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3688"/>
                                        </p:tgtEl>
                                        <p:attrNameLst>
                                          <p:attrName>style.visibility</p:attrName>
                                        </p:attrNameLst>
                                      </p:cBhvr>
                                      <p:to>
                                        <p:strVal val="visible"/>
                                      </p:to>
                                    </p:set>
                                    <p:animEffect transition="in" filter="wipe(up)">
                                      <p:cBhvr>
                                        <p:cTn id="15" dur="500"/>
                                        <p:tgtEl>
                                          <p:spTgt spid="11368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3671"/>
                                        </p:tgtEl>
                                        <p:attrNameLst>
                                          <p:attrName>style.visibility</p:attrName>
                                        </p:attrNameLst>
                                      </p:cBhvr>
                                      <p:to>
                                        <p:strVal val="visible"/>
                                      </p:to>
                                    </p:set>
                                    <p:animEffect transition="in" filter="wipe(up)">
                                      <p:cBhvr>
                                        <p:cTn id="19" dur="500"/>
                                        <p:tgtEl>
                                          <p:spTgt spid="11367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670"/>
                                        </p:tgtEl>
                                        <p:attrNameLst>
                                          <p:attrName>style.visibility</p:attrName>
                                        </p:attrNameLst>
                                      </p:cBhvr>
                                      <p:to>
                                        <p:strVal val="visible"/>
                                      </p:to>
                                    </p:set>
                                    <p:animEffect transition="in" filter="wipe(up)">
                                      <p:cBhvr>
                                        <p:cTn id="23" dur="500"/>
                                        <p:tgtEl>
                                          <p:spTgt spid="113670"/>
                                        </p:tgtEl>
                                      </p:cBhvr>
                                    </p:animEffect>
                                  </p:childTnLst>
                                </p:cTn>
                              </p:par>
                            </p:childTnLst>
                          </p:cTn>
                        </p:par>
                        <p:par>
                          <p:cTn id="24" fill="hold" nodeType="afterGroup">
                            <p:stCondLst>
                              <p:cond delay="2500"/>
                            </p:stCondLst>
                            <p:childTnLst>
                              <p:par>
                                <p:cTn id="25" presetID="22" presetClass="entr" presetSubtype="8" fill="hold" grpId="0" nodeType="afterEffect">
                                  <p:stCondLst>
                                    <p:cond delay="1000"/>
                                  </p:stCondLst>
                                  <p:childTnLst>
                                    <p:set>
                                      <p:cBhvr>
                                        <p:cTn id="26" dur="1" fill="hold">
                                          <p:stCondLst>
                                            <p:cond delay="0"/>
                                          </p:stCondLst>
                                        </p:cTn>
                                        <p:tgtEl>
                                          <p:spTgt spid="113669"/>
                                        </p:tgtEl>
                                        <p:attrNameLst>
                                          <p:attrName>style.visibility</p:attrName>
                                        </p:attrNameLst>
                                      </p:cBhvr>
                                      <p:to>
                                        <p:strVal val="visible"/>
                                      </p:to>
                                    </p:set>
                                    <p:animEffect transition="in" filter="wipe(left)">
                                      <p:cBhvr>
                                        <p:cTn id="27" dur="500"/>
                                        <p:tgtEl>
                                          <p:spTgt spid="113669"/>
                                        </p:tgtEl>
                                      </p:cBhvr>
                                    </p:animEffect>
                                  </p:childTnLst>
                                </p:cTn>
                              </p:par>
                            </p:childTnLst>
                          </p:cTn>
                        </p:par>
                        <p:par>
                          <p:cTn id="28" fill="hold" nodeType="afterGroup">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13668"/>
                                        </p:tgtEl>
                                        <p:attrNameLst>
                                          <p:attrName>style.visibility</p:attrName>
                                        </p:attrNameLst>
                                      </p:cBhvr>
                                      <p:to>
                                        <p:strVal val="visible"/>
                                      </p:to>
                                    </p:set>
                                    <p:animEffect transition="in" filter="wipe(left)">
                                      <p:cBhvr>
                                        <p:cTn id="31" dur="500"/>
                                        <p:tgtEl>
                                          <p:spTgt spid="113668"/>
                                        </p:tgtEl>
                                      </p:cBhvr>
                                    </p:animEffect>
                                  </p:childTnLst>
                                </p:cTn>
                              </p:par>
                            </p:childTnLst>
                          </p:cTn>
                        </p:par>
                        <p:par>
                          <p:cTn id="32" fill="hold" nodeType="afterGroup">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13667"/>
                                        </p:tgtEl>
                                        <p:attrNameLst>
                                          <p:attrName>style.visibility</p:attrName>
                                        </p:attrNameLst>
                                      </p:cBhvr>
                                      <p:to>
                                        <p:strVal val="visible"/>
                                      </p:to>
                                    </p:set>
                                    <p:animEffect transition="in" filter="wipe(left)">
                                      <p:cBhvr>
                                        <p:cTn id="35" dur="500"/>
                                        <p:tgtEl>
                                          <p:spTgt spid="113667"/>
                                        </p:tgtEl>
                                      </p:cBhvr>
                                    </p:animEffect>
                                  </p:childTnLst>
                                </p:cTn>
                              </p:par>
                            </p:childTnLst>
                          </p:cTn>
                        </p:par>
                        <p:par>
                          <p:cTn id="36" fill="hold" nodeType="afterGroup">
                            <p:stCondLst>
                              <p:cond delay="5000"/>
                            </p:stCondLst>
                            <p:childTnLst>
                              <p:par>
                                <p:cTn id="37" presetID="22" presetClass="entr" presetSubtype="1" fill="hold" grpId="0" nodeType="afterEffect">
                                  <p:stCondLst>
                                    <p:cond delay="0"/>
                                  </p:stCondLst>
                                  <p:childTnLst>
                                    <p:set>
                                      <p:cBhvr>
                                        <p:cTn id="38" dur="1" fill="hold">
                                          <p:stCondLst>
                                            <p:cond delay="0"/>
                                          </p:stCondLst>
                                        </p:cTn>
                                        <p:tgtEl>
                                          <p:spTgt spid="113738"/>
                                        </p:tgtEl>
                                        <p:attrNameLst>
                                          <p:attrName>style.visibility</p:attrName>
                                        </p:attrNameLst>
                                      </p:cBhvr>
                                      <p:to>
                                        <p:strVal val="visible"/>
                                      </p:to>
                                    </p:set>
                                    <p:animEffect transition="in" filter="wipe(up)">
                                      <p:cBhvr>
                                        <p:cTn id="39" dur="500"/>
                                        <p:tgtEl>
                                          <p:spTgt spid="113738"/>
                                        </p:tgtEl>
                                      </p:cBhvr>
                                    </p:animEffect>
                                  </p:childTnLst>
                                </p:cTn>
                              </p:par>
                            </p:childTnLst>
                          </p:cTn>
                        </p:par>
                        <p:par>
                          <p:cTn id="40" fill="hold" nodeType="afterGroup">
                            <p:stCondLst>
                              <p:cond delay="5500"/>
                            </p:stCondLst>
                            <p:childTnLst>
                              <p:par>
                                <p:cTn id="41" presetID="22" presetClass="entr" presetSubtype="1" fill="hold" grpId="0" nodeType="afterEffect">
                                  <p:stCondLst>
                                    <p:cond delay="0"/>
                                  </p:stCondLst>
                                  <p:childTnLst>
                                    <p:set>
                                      <p:cBhvr>
                                        <p:cTn id="42" dur="1" fill="hold">
                                          <p:stCondLst>
                                            <p:cond delay="0"/>
                                          </p:stCondLst>
                                        </p:cTn>
                                        <p:tgtEl>
                                          <p:spTgt spid="113666"/>
                                        </p:tgtEl>
                                        <p:attrNameLst>
                                          <p:attrName>style.visibility</p:attrName>
                                        </p:attrNameLst>
                                      </p:cBhvr>
                                      <p:to>
                                        <p:strVal val="visible"/>
                                      </p:to>
                                    </p:set>
                                    <p:animEffect transition="in" filter="wipe(up)">
                                      <p:cBhvr>
                                        <p:cTn id="43" dur="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7" grpId="0" animBg="1"/>
      <p:bldP spid="113668" grpId="0" animBg="1"/>
      <p:bldP spid="113669" grpId="0" animBg="1"/>
      <p:bldP spid="113670" grpId="0" animBg="1"/>
      <p:bldP spid="113671" grpId="0" animBg="1"/>
      <p:bldP spid="113672" grpId="0" animBg="1"/>
      <p:bldP spid="113673" grpId="0" animBg="1"/>
      <p:bldP spid="113688" grpId="0" animBg="1"/>
      <p:bldP spid="1137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188"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43</a:t>
            </a:fld>
            <a:endParaRPr lang="fr-FR" altLang="fr-FR" smtClean="0">
              <a:solidFill>
                <a:schemeClr val="bg1"/>
              </a:solidFill>
            </a:endParaRPr>
          </a:p>
        </p:txBody>
      </p:sp>
      <p:sp>
        <p:nvSpPr>
          <p:cNvPr id="114690" name="Rectangle 1026"/>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1" name="Rectangle 1027"/>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2" name="Rectangle 1028"/>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3" name="Rectangle 1029"/>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4" name="Rectangle 1030"/>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5" name="Rectangle 1031"/>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6" name="Rectangle 1032"/>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7" name="Rectangle 1033"/>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8" name="Rectangle 1034"/>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4699" name="Rectangle 1035"/>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65" name="Rectangle 1036"/>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66" name="Rectangle 1037"/>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67" name="Rectangle 1038"/>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68" name="Rectangle 1039"/>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69" name="Rectangle 1040"/>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0" name="Rectangle 1041"/>
          <p:cNvSpPr>
            <a:spLocks noChangeArrowheads="1"/>
          </p:cNvSpPr>
          <p:nvPr/>
        </p:nvSpPr>
        <p:spPr bwMode="auto">
          <a:xfrm>
            <a:off x="14970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1" name="Rectangle 1042"/>
          <p:cNvSpPr>
            <a:spLocks noChangeArrowheads="1"/>
          </p:cNvSpPr>
          <p:nvPr/>
        </p:nvSpPr>
        <p:spPr bwMode="auto">
          <a:xfrm>
            <a:off x="13827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2" name="Rectangle 1043"/>
          <p:cNvSpPr>
            <a:spLocks noChangeArrowheads="1"/>
          </p:cNvSpPr>
          <p:nvPr/>
        </p:nvSpPr>
        <p:spPr bwMode="auto">
          <a:xfrm>
            <a:off x="1211263" y="3556000"/>
            <a:ext cx="160337"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3" name="Rectangle 1044"/>
          <p:cNvSpPr>
            <a:spLocks noChangeArrowheads="1"/>
          </p:cNvSpPr>
          <p:nvPr/>
        </p:nvSpPr>
        <p:spPr bwMode="auto">
          <a:xfrm>
            <a:off x="1143000" y="3419475"/>
            <a:ext cx="79375" cy="2111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4" name="Rectangle 1045"/>
          <p:cNvSpPr>
            <a:spLocks noChangeArrowheads="1"/>
          </p:cNvSpPr>
          <p:nvPr/>
        </p:nvSpPr>
        <p:spPr bwMode="auto">
          <a:xfrm>
            <a:off x="1143000" y="3157538"/>
            <a:ext cx="74613" cy="268287"/>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5" name="Rectangle 1046"/>
          <p:cNvSpPr>
            <a:spLocks noChangeArrowheads="1"/>
          </p:cNvSpPr>
          <p:nvPr/>
        </p:nvSpPr>
        <p:spPr bwMode="auto">
          <a:xfrm>
            <a:off x="1143000" y="2898775"/>
            <a:ext cx="74613" cy="2682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6" name="Rectangle 1047"/>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77" name="Freeform 1048"/>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778" name="Freeform 1049"/>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779" name="Freeform 1050"/>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780" name="Freeform 1051"/>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781" name="Freeform 1052"/>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782" name="Oval 1053"/>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83" name="Rectangle 1054"/>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84" name="Freeform 1055"/>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785" name="Freeform 1056"/>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786" name="Freeform 1057"/>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787" name="Freeform 1058"/>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788" name="Line 1059"/>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789" name="Rectangle 1060"/>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90" name="Rectangle 1061"/>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91" name="Rectangle 1062"/>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792" name="Text Box 1063"/>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4793" name="Group 1064"/>
          <p:cNvGrpSpPr>
            <a:grpSpLocks/>
          </p:cNvGrpSpPr>
          <p:nvPr/>
        </p:nvGrpSpPr>
        <p:grpSpPr bwMode="auto">
          <a:xfrm>
            <a:off x="838200" y="2362200"/>
            <a:ext cx="687388" cy="819150"/>
            <a:chOff x="288" y="1776"/>
            <a:chExt cx="433" cy="516"/>
          </a:xfrm>
        </p:grpSpPr>
        <p:sp>
          <p:nvSpPr>
            <p:cNvPr id="74935" name="Freeform 1065"/>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936" name="Freeform 1066"/>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937" name="Oval 1067"/>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38" name="Text Box 1068"/>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grpSp>
      <p:grpSp>
        <p:nvGrpSpPr>
          <p:cNvPr id="74794" name="Group 1069"/>
          <p:cNvGrpSpPr>
            <a:grpSpLocks/>
          </p:cNvGrpSpPr>
          <p:nvPr/>
        </p:nvGrpSpPr>
        <p:grpSpPr bwMode="auto">
          <a:xfrm>
            <a:off x="1905000" y="2362200"/>
            <a:ext cx="687388" cy="819150"/>
            <a:chOff x="960" y="1776"/>
            <a:chExt cx="433" cy="516"/>
          </a:xfrm>
        </p:grpSpPr>
        <p:sp>
          <p:nvSpPr>
            <p:cNvPr id="74931" name="Freeform 1070"/>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932" name="Freeform 1071"/>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933" name="Oval 1072"/>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34" name="Text Box 1073"/>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4795" name="Text Box 1074"/>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4796" name="Text Box 1075"/>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grpSp>
        <p:nvGrpSpPr>
          <p:cNvPr id="74797" name="Group 1076"/>
          <p:cNvGrpSpPr>
            <a:grpSpLocks/>
          </p:cNvGrpSpPr>
          <p:nvPr/>
        </p:nvGrpSpPr>
        <p:grpSpPr bwMode="auto">
          <a:xfrm>
            <a:off x="6189663" y="1219200"/>
            <a:ext cx="1676400" cy="1524000"/>
            <a:chOff x="3984" y="1056"/>
            <a:chExt cx="1056" cy="960"/>
          </a:xfrm>
        </p:grpSpPr>
        <p:sp>
          <p:nvSpPr>
            <p:cNvPr id="74929" name="Freeform 1077"/>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930" name="Oval 1078"/>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4798" name="Line 1079"/>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799" name="Freeform 1080"/>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800" name="Line 1081"/>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801" name="Line 1082"/>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802" name="Text Box 1083"/>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74803" name="Rectangle 1084"/>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04" name="Rectangle 1085"/>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4805" name="Group 1086"/>
          <p:cNvGrpSpPr>
            <a:grpSpLocks/>
          </p:cNvGrpSpPr>
          <p:nvPr/>
        </p:nvGrpSpPr>
        <p:grpSpPr bwMode="auto">
          <a:xfrm>
            <a:off x="1560513" y="4102100"/>
            <a:ext cx="304800" cy="325438"/>
            <a:chOff x="743" y="2872"/>
            <a:chExt cx="192" cy="205"/>
          </a:xfrm>
        </p:grpSpPr>
        <p:sp>
          <p:nvSpPr>
            <p:cNvPr id="74927" name="Oval 1087"/>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28" name="Freeform 1088"/>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06" name="Group 1089"/>
          <p:cNvGrpSpPr>
            <a:grpSpLocks/>
          </p:cNvGrpSpPr>
          <p:nvPr/>
        </p:nvGrpSpPr>
        <p:grpSpPr bwMode="auto">
          <a:xfrm>
            <a:off x="1314450" y="3429000"/>
            <a:ext cx="123825" cy="214313"/>
            <a:chOff x="571" y="2440"/>
            <a:chExt cx="85" cy="155"/>
          </a:xfrm>
        </p:grpSpPr>
        <p:sp>
          <p:nvSpPr>
            <p:cNvPr id="74924" name="Oval 1090"/>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25" name="Line 1091"/>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926" name="Rectangle 1092"/>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4807" name="Group 1093"/>
          <p:cNvGrpSpPr>
            <a:grpSpLocks/>
          </p:cNvGrpSpPr>
          <p:nvPr/>
        </p:nvGrpSpPr>
        <p:grpSpPr bwMode="auto">
          <a:xfrm>
            <a:off x="1927225" y="3424238"/>
            <a:ext cx="123825" cy="214312"/>
            <a:chOff x="571" y="2440"/>
            <a:chExt cx="85" cy="155"/>
          </a:xfrm>
        </p:grpSpPr>
        <p:sp>
          <p:nvSpPr>
            <p:cNvPr id="74921" name="Oval 1094"/>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22" name="Line 109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923" name="Rectangle 1096"/>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4808" name="Group 1097"/>
          <p:cNvGrpSpPr>
            <a:grpSpLocks/>
          </p:cNvGrpSpPr>
          <p:nvPr/>
        </p:nvGrpSpPr>
        <p:grpSpPr bwMode="auto">
          <a:xfrm>
            <a:off x="3582988" y="4445000"/>
            <a:ext cx="123825" cy="214313"/>
            <a:chOff x="571" y="2440"/>
            <a:chExt cx="85" cy="155"/>
          </a:xfrm>
        </p:grpSpPr>
        <p:sp>
          <p:nvSpPr>
            <p:cNvPr id="74918" name="Oval 1098"/>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19" name="Line 1099"/>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920" name="Rectangle 1100"/>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4809" name="Group 1101"/>
          <p:cNvGrpSpPr>
            <a:grpSpLocks/>
          </p:cNvGrpSpPr>
          <p:nvPr/>
        </p:nvGrpSpPr>
        <p:grpSpPr bwMode="auto">
          <a:xfrm>
            <a:off x="3487738" y="4621213"/>
            <a:ext cx="74612" cy="238125"/>
            <a:chOff x="2528" y="3199"/>
            <a:chExt cx="40" cy="150"/>
          </a:xfrm>
        </p:grpSpPr>
        <p:sp>
          <p:nvSpPr>
            <p:cNvPr id="74915" name="Line 1102"/>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916" name="Line 1103"/>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917" name="Freeform 1104"/>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4810" name="Group 1106"/>
          <p:cNvGrpSpPr>
            <a:grpSpLocks/>
          </p:cNvGrpSpPr>
          <p:nvPr/>
        </p:nvGrpSpPr>
        <p:grpSpPr bwMode="auto">
          <a:xfrm>
            <a:off x="6494463" y="2895600"/>
            <a:ext cx="325437" cy="304800"/>
            <a:chOff x="4176" y="2112"/>
            <a:chExt cx="205" cy="192"/>
          </a:xfrm>
        </p:grpSpPr>
        <p:sp>
          <p:nvSpPr>
            <p:cNvPr id="74913" name="Oval 110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14" name="Freeform 110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4811" name="Freeform 1109"/>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solidFill>
            <a:schemeClr val="bg1"/>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4812" name="Group 1110"/>
          <p:cNvGrpSpPr>
            <a:grpSpLocks/>
          </p:cNvGrpSpPr>
          <p:nvPr/>
        </p:nvGrpSpPr>
        <p:grpSpPr bwMode="auto">
          <a:xfrm>
            <a:off x="6548438" y="4021138"/>
            <a:ext cx="1524000" cy="409575"/>
            <a:chOff x="4104" y="2835"/>
            <a:chExt cx="960" cy="192"/>
          </a:xfrm>
        </p:grpSpPr>
        <p:sp>
          <p:nvSpPr>
            <p:cNvPr id="74908" name="Freeform 1111"/>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909" name="Line 1112"/>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910" name="Line 1113"/>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911" name="Line 1114"/>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912" name="Line 1115"/>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4813" name="Group 1116"/>
          <p:cNvGrpSpPr>
            <a:grpSpLocks/>
          </p:cNvGrpSpPr>
          <p:nvPr/>
        </p:nvGrpSpPr>
        <p:grpSpPr bwMode="auto">
          <a:xfrm>
            <a:off x="7272338" y="5184775"/>
            <a:ext cx="222250" cy="238125"/>
            <a:chOff x="5198" y="3219"/>
            <a:chExt cx="103" cy="93"/>
          </a:xfrm>
        </p:grpSpPr>
        <p:sp>
          <p:nvSpPr>
            <p:cNvPr id="74906" name="Oval 111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07" name="Freeform 111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4814" name="Group 1119"/>
          <p:cNvGrpSpPr>
            <a:grpSpLocks/>
          </p:cNvGrpSpPr>
          <p:nvPr/>
        </p:nvGrpSpPr>
        <p:grpSpPr bwMode="auto">
          <a:xfrm>
            <a:off x="7043738" y="5337175"/>
            <a:ext cx="222250" cy="238125"/>
            <a:chOff x="5198" y="3219"/>
            <a:chExt cx="103" cy="93"/>
          </a:xfrm>
        </p:grpSpPr>
        <p:sp>
          <p:nvSpPr>
            <p:cNvPr id="74904" name="Oval 1120"/>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05" name="Freeform 1121"/>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4815" name="Group 1122"/>
          <p:cNvGrpSpPr>
            <a:grpSpLocks/>
          </p:cNvGrpSpPr>
          <p:nvPr/>
        </p:nvGrpSpPr>
        <p:grpSpPr bwMode="auto">
          <a:xfrm>
            <a:off x="6815138" y="5413375"/>
            <a:ext cx="220662" cy="238125"/>
            <a:chOff x="5198" y="3219"/>
            <a:chExt cx="103" cy="93"/>
          </a:xfrm>
        </p:grpSpPr>
        <p:sp>
          <p:nvSpPr>
            <p:cNvPr id="74902" name="Oval 112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03" name="Freeform 112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4816" name="Text Box 1125"/>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4817" name="Group 1126"/>
          <p:cNvGrpSpPr>
            <a:grpSpLocks/>
          </p:cNvGrpSpPr>
          <p:nvPr/>
        </p:nvGrpSpPr>
        <p:grpSpPr bwMode="auto">
          <a:xfrm>
            <a:off x="7500938" y="5413375"/>
            <a:ext cx="222250" cy="238125"/>
            <a:chOff x="5198" y="3219"/>
            <a:chExt cx="103" cy="93"/>
          </a:xfrm>
        </p:grpSpPr>
        <p:sp>
          <p:nvSpPr>
            <p:cNvPr id="74900" name="Oval 112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901" name="Freeform 112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4818" name="Group 1129"/>
          <p:cNvGrpSpPr>
            <a:grpSpLocks/>
          </p:cNvGrpSpPr>
          <p:nvPr/>
        </p:nvGrpSpPr>
        <p:grpSpPr bwMode="auto">
          <a:xfrm>
            <a:off x="7272338" y="5489575"/>
            <a:ext cx="222250" cy="238125"/>
            <a:chOff x="5198" y="3219"/>
            <a:chExt cx="103" cy="93"/>
          </a:xfrm>
        </p:grpSpPr>
        <p:sp>
          <p:nvSpPr>
            <p:cNvPr id="74898" name="Oval 1130"/>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99" name="Freeform 1131"/>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4819" name="Group 1132"/>
          <p:cNvGrpSpPr>
            <a:grpSpLocks/>
          </p:cNvGrpSpPr>
          <p:nvPr/>
        </p:nvGrpSpPr>
        <p:grpSpPr bwMode="auto">
          <a:xfrm>
            <a:off x="7043738" y="5565775"/>
            <a:ext cx="220662" cy="238125"/>
            <a:chOff x="5198" y="3219"/>
            <a:chExt cx="103" cy="93"/>
          </a:xfrm>
        </p:grpSpPr>
        <p:sp>
          <p:nvSpPr>
            <p:cNvPr id="74896" name="Oval 113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97" name="Freeform 113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4820" name="Rectangle 1135"/>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4821" name="Group 1136"/>
          <p:cNvGrpSpPr>
            <a:grpSpLocks/>
          </p:cNvGrpSpPr>
          <p:nvPr/>
        </p:nvGrpSpPr>
        <p:grpSpPr bwMode="auto">
          <a:xfrm>
            <a:off x="6548438" y="4652963"/>
            <a:ext cx="1525587" cy="608012"/>
            <a:chOff x="3885" y="3219"/>
            <a:chExt cx="961" cy="383"/>
          </a:xfrm>
        </p:grpSpPr>
        <p:sp>
          <p:nvSpPr>
            <p:cNvPr id="74878" name="Line 1137"/>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79" name="Line 1138"/>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0" name="Line 1139"/>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1" name="Line 1140"/>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2" name="Line 1141"/>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3" name="Line 1142"/>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4" name="Line 1143"/>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5" name="Line 1144"/>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6" name="Line 1145"/>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7" name="Line 1146"/>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8" name="Line 1147"/>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89" name="Line 1148"/>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90" name="Freeform 1149"/>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91" name="Freeform 1150"/>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4892" name="Freeform 1151"/>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93" name="Freeform 1152"/>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94" name="Freeform 1153"/>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4895" name="Freeform 1154"/>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4822" name="Group 1155"/>
          <p:cNvGrpSpPr>
            <a:grpSpLocks/>
          </p:cNvGrpSpPr>
          <p:nvPr/>
        </p:nvGrpSpPr>
        <p:grpSpPr bwMode="auto">
          <a:xfrm rot="-5400000">
            <a:off x="7044531" y="4421982"/>
            <a:ext cx="238125" cy="239712"/>
            <a:chOff x="4176" y="2112"/>
            <a:chExt cx="205" cy="192"/>
          </a:xfrm>
        </p:grpSpPr>
        <p:sp>
          <p:nvSpPr>
            <p:cNvPr id="74876" name="Oval 115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77" name="Freeform 115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23" name="Group 1158"/>
          <p:cNvGrpSpPr>
            <a:grpSpLocks/>
          </p:cNvGrpSpPr>
          <p:nvPr/>
        </p:nvGrpSpPr>
        <p:grpSpPr bwMode="auto">
          <a:xfrm rot="-5400000">
            <a:off x="7349331" y="4421982"/>
            <a:ext cx="238125" cy="239712"/>
            <a:chOff x="4176" y="2112"/>
            <a:chExt cx="205" cy="192"/>
          </a:xfrm>
        </p:grpSpPr>
        <p:sp>
          <p:nvSpPr>
            <p:cNvPr id="74874" name="Oval 115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75" name="Freeform 116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24" name="Group 1161"/>
          <p:cNvGrpSpPr>
            <a:grpSpLocks/>
          </p:cNvGrpSpPr>
          <p:nvPr/>
        </p:nvGrpSpPr>
        <p:grpSpPr bwMode="auto">
          <a:xfrm rot="-5400000">
            <a:off x="7654131" y="4421982"/>
            <a:ext cx="238125" cy="239712"/>
            <a:chOff x="4176" y="2112"/>
            <a:chExt cx="205" cy="192"/>
          </a:xfrm>
        </p:grpSpPr>
        <p:sp>
          <p:nvSpPr>
            <p:cNvPr id="74872" name="Oval 116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73" name="Freeform 116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25" name="Group 1164"/>
          <p:cNvGrpSpPr>
            <a:grpSpLocks/>
          </p:cNvGrpSpPr>
          <p:nvPr/>
        </p:nvGrpSpPr>
        <p:grpSpPr bwMode="auto">
          <a:xfrm rot="-5400000">
            <a:off x="7958931" y="4421982"/>
            <a:ext cx="238125" cy="239712"/>
            <a:chOff x="4176" y="2112"/>
            <a:chExt cx="205" cy="192"/>
          </a:xfrm>
        </p:grpSpPr>
        <p:sp>
          <p:nvSpPr>
            <p:cNvPr id="74870" name="Oval 116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71" name="Freeform 116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26" name="Group 1167"/>
          <p:cNvGrpSpPr>
            <a:grpSpLocks/>
          </p:cNvGrpSpPr>
          <p:nvPr/>
        </p:nvGrpSpPr>
        <p:grpSpPr bwMode="auto">
          <a:xfrm rot="-5400000">
            <a:off x="6739731" y="4421982"/>
            <a:ext cx="238125" cy="239712"/>
            <a:chOff x="4176" y="2112"/>
            <a:chExt cx="205" cy="192"/>
          </a:xfrm>
        </p:grpSpPr>
        <p:sp>
          <p:nvSpPr>
            <p:cNvPr id="74868" name="Oval 116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69" name="Freeform 116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4827" name="Group 1170"/>
          <p:cNvGrpSpPr>
            <a:grpSpLocks/>
          </p:cNvGrpSpPr>
          <p:nvPr/>
        </p:nvGrpSpPr>
        <p:grpSpPr bwMode="auto">
          <a:xfrm rot="-5400000">
            <a:off x="6434931" y="4421982"/>
            <a:ext cx="238125" cy="239712"/>
            <a:chOff x="4176" y="2112"/>
            <a:chExt cx="205" cy="192"/>
          </a:xfrm>
        </p:grpSpPr>
        <p:sp>
          <p:nvSpPr>
            <p:cNvPr id="74866" name="Oval 117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67" name="Freeform 117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4828" name="Text Box 1173"/>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4829" name="Line 1174"/>
          <p:cNvSpPr>
            <a:spLocks noChangeShapeType="1"/>
          </p:cNvSpPr>
          <p:nvPr/>
        </p:nvSpPr>
        <p:spPr bwMode="auto">
          <a:xfrm>
            <a:off x="6011863" y="2492375"/>
            <a:ext cx="465137" cy="403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4830" name="Group 1176"/>
          <p:cNvGrpSpPr>
            <a:grpSpLocks/>
          </p:cNvGrpSpPr>
          <p:nvPr/>
        </p:nvGrpSpPr>
        <p:grpSpPr bwMode="auto">
          <a:xfrm rot="-5400000">
            <a:off x="3420268" y="4650582"/>
            <a:ext cx="112713" cy="184150"/>
            <a:chOff x="571" y="2440"/>
            <a:chExt cx="85" cy="155"/>
          </a:xfrm>
        </p:grpSpPr>
        <p:sp>
          <p:nvSpPr>
            <p:cNvPr id="74863" name="Oval 117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64" name="Line 11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865" name="Rectangle 117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4831" name="Group 1180"/>
          <p:cNvGrpSpPr>
            <a:grpSpLocks/>
          </p:cNvGrpSpPr>
          <p:nvPr/>
        </p:nvGrpSpPr>
        <p:grpSpPr bwMode="auto">
          <a:xfrm>
            <a:off x="3656013" y="2865438"/>
            <a:ext cx="762000" cy="560387"/>
            <a:chOff x="2318" y="1875"/>
            <a:chExt cx="480" cy="353"/>
          </a:xfrm>
        </p:grpSpPr>
        <p:sp>
          <p:nvSpPr>
            <p:cNvPr id="74861" name="Freeform 1181"/>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862" name="Oval 1182"/>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114847" name="Rectangle 1183"/>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33" name="Freeform 1184"/>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114849" name="Group 1185"/>
          <p:cNvGrpSpPr>
            <a:grpSpLocks/>
          </p:cNvGrpSpPr>
          <p:nvPr/>
        </p:nvGrpSpPr>
        <p:grpSpPr bwMode="auto">
          <a:xfrm>
            <a:off x="3656013" y="2857500"/>
            <a:ext cx="762000" cy="579438"/>
            <a:chOff x="2303" y="1800"/>
            <a:chExt cx="480" cy="365"/>
          </a:xfrm>
        </p:grpSpPr>
        <p:sp>
          <p:nvSpPr>
            <p:cNvPr id="74859" name="Freeform 1186"/>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4860" name="Oval 1187"/>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4835" name="Group 1188"/>
          <p:cNvGrpSpPr>
            <a:grpSpLocks/>
          </p:cNvGrpSpPr>
          <p:nvPr/>
        </p:nvGrpSpPr>
        <p:grpSpPr bwMode="auto">
          <a:xfrm>
            <a:off x="5246688" y="4943475"/>
            <a:ext cx="304800" cy="785813"/>
            <a:chOff x="4701" y="1587"/>
            <a:chExt cx="221" cy="534"/>
          </a:xfrm>
        </p:grpSpPr>
        <p:sp>
          <p:nvSpPr>
            <p:cNvPr id="74839" name="Rectangle 1189"/>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40" name="Freeform 1190"/>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4841" name="Freeform 1191"/>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4842" name="Freeform 1192"/>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4843" name="Freeform 1193"/>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4844" name="Freeform 1194"/>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4845" name="Freeform 1195"/>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4846" name="Freeform 1196"/>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4847" name="Freeform 1197"/>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4848" name="Freeform 1198"/>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4849" name="Rectangle 1199"/>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4850" name="Freeform 1200"/>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4851" name="Freeform 1201"/>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4852" name="Freeform 1202"/>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4853" name="Freeform 1203"/>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4854" name="Freeform 1204"/>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4855" name="Freeform 1205"/>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4856" name="Freeform 1206"/>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4857" name="Freeform 1207"/>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4858" name="Freeform 1208"/>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4836" name="AutoShape 1211"/>
          <p:cNvSpPr>
            <a:spLocks noChangeArrowheads="1"/>
          </p:cNvSpPr>
          <p:nvPr/>
        </p:nvSpPr>
        <p:spPr bwMode="auto">
          <a:xfrm>
            <a:off x="3563938" y="1125538"/>
            <a:ext cx="2159000" cy="498475"/>
          </a:xfrm>
          <a:prstGeom prst="wedgeRoundRectCallout">
            <a:avLst>
              <a:gd name="adj1" fmla="val 39412"/>
              <a:gd name="adj2" fmla="val 14947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2. White mass pump priming</a:t>
            </a:r>
          </a:p>
        </p:txBody>
      </p:sp>
      <p:sp>
        <p:nvSpPr>
          <p:cNvPr id="74837" name="Text Box 1212"/>
          <p:cNvSpPr txBox="1">
            <a:spLocks noChangeArrowheads="1"/>
          </p:cNvSpPr>
          <p:nvPr/>
        </p:nvSpPr>
        <p:spPr bwMode="auto">
          <a:xfrm>
            <a:off x="4389438" y="22050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sp>
        <p:nvSpPr>
          <p:cNvPr id="74838" name="Text Box 1213"/>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194"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670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14699"/>
                                        </p:tgtEl>
                                        <p:attrNameLst>
                                          <p:attrName>style.visibility</p:attrName>
                                        </p:attrNameLst>
                                      </p:cBhvr>
                                      <p:to>
                                        <p:strVal val="visible"/>
                                      </p:to>
                                    </p:set>
                                    <p:animEffect transition="in" filter="wipe(up)">
                                      <p:cBhvr>
                                        <p:cTn id="7" dur="500"/>
                                        <p:tgtEl>
                                          <p:spTgt spid="114699"/>
                                        </p:tgtEl>
                                      </p:cBhvr>
                                    </p:animEffect>
                                  </p:childTnLst>
                                </p:cTn>
                              </p:par>
                            </p:childTnLst>
                          </p:cTn>
                        </p:par>
                        <p:par>
                          <p:cTn id="8" fill="hold" nodeType="afterGroup">
                            <p:stCondLst>
                              <p:cond delay="2500"/>
                            </p:stCondLst>
                            <p:childTnLst>
                              <p:par>
                                <p:cTn id="9" presetID="22" presetClass="entr" presetSubtype="2" fill="hold" grpId="0" nodeType="afterEffect">
                                  <p:stCondLst>
                                    <p:cond delay="0"/>
                                  </p:stCondLst>
                                  <p:childTnLst>
                                    <p:set>
                                      <p:cBhvr>
                                        <p:cTn id="10" dur="1" fill="hold">
                                          <p:stCondLst>
                                            <p:cond delay="0"/>
                                          </p:stCondLst>
                                        </p:cTn>
                                        <p:tgtEl>
                                          <p:spTgt spid="114698"/>
                                        </p:tgtEl>
                                        <p:attrNameLst>
                                          <p:attrName>style.visibility</p:attrName>
                                        </p:attrNameLst>
                                      </p:cBhvr>
                                      <p:to>
                                        <p:strVal val="visible"/>
                                      </p:to>
                                    </p:set>
                                    <p:animEffect transition="in" filter="wipe(right)">
                                      <p:cBhvr>
                                        <p:cTn id="11" dur="500"/>
                                        <p:tgtEl>
                                          <p:spTgt spid="114698"/>
                                        </p:tgtEl>
                                      </p:cBhvr>
                                    </p:animEffect>
                                  </p:childTnLst>
                                </p:cTn>
                              </p:par>
                            </p:childTnLst>
                          </p:cTn>
                        </p:par>
                        <p:par>
                          <p:cTn id="12" fill="hold" nodeType="afterGroup">
                            <p:stCondLst>
                              <p:cond delay="3000"/>
                            </p:stCondLst>
                            <p:childTnLst>
                              <p:par>
                                <p:cTn id="13" presetID="22" presetClass="entr" presetSubtype="2" fill="hold" grpId="0" nodeType="afterEffect">
                                  <p:stCondLst>
                                    <p:cond delay="0"/>
                                  </p:stCondLst>
                                  <p:childTnLst>
                                    <p:set>
                                      <p:cBhvr>
                                        <p:cTn id="14" dur="1" fill="hold">
                                          <p:stCondLst>
                                            <p:cond delay="0"/>
                                          </p:stCondLst>
                                        </p:cTn>
                                        <p:tgtEl>
                                          <p:spTgt spid="114697"/>
                                        </p:tgtEl>
                                        <p:attrNameLst>
                                          <p:attrName>style.visibility</p:attrName>
                                        </p:attrNameLst>
                                      </p:cBhvr>
                                      <p:to>
                                        <p:strVal val="visible"/>
                                      </p:to>
                                    </p:set>
                                    <p:animEffect transition="in" filter="wipe(right)">
                                      <p:cBhvr>
                                        <p:cTn id="15" dur="500"/>
                                        <p:tgtEl>
                                          <p:spTgt spid="114697"/>
                                        </p:tgtEl>
                                      </p:cBhvr>
                                    </p:animEffect>
                                  </p:childTnLst>
                                </p:cTn>
                              </p:par>
                            </p:childTnLst>
                          </p:cTn>
                        </p:par>
                        <p:par>
                          <p:cTn id="16" fill="hold" nodeType="afterGroup">
                            <p:stCondLst>
                              <p:cond delay="3500"/>
                            </p:stCondLst>
                            <p:childTnLst>
                              <p:par>
                                <p:cTn id="17" presetID="22" presetClass="entr" presetSubtype="2" fill="hold" grpId="0" nodeType="afterEffect">
                                  <p:stCondLst>
                                    <p:cond delay="0"/>
                                  </p:stCondLst>
                                  <p:childTnLst>
                                    <p:set>
                                      <p:cBhvr>
                                        <p:cTn id="18" dur="1" fill="hold">
                                          <p:stCondLst>
                                            <p:cond delay="0"/>
                                          </p:stCondLst>
                                        </p:cTn>
                                        <p:tgtEl>
                                          <p:spTgt spid="114696"/>
                                        </p:tgtEl>
                                        <p:attrNameLst>
                                          <p:attrName>style.visibility</p:attrName>
                                        </p:attrNameLst>
                                      </p:cBhvr>
                                      <p:to>
                                        <p:strVal val="visible"/>
                                      </p:to>
                                    </p:set>
                                    <p:animEffect transition="in" filter="wipe(right)">
                                      <p:cBhvr>
                                        <p:cTn id="19" dur="500"/>
                                        <p:tgtEl>
                                          <p:spTgt spid="114696"/>
                                        </p:tgtEl>
                                      </p:cBhvr>
                                    </p:animEffect>
                                  </p:childTnLst>
                                </p:cTn>
                              </p:par>
                            </p:childTnLst>
                          </p:cTn>
                        </p:par>
                        <p:par>
                          <p:cTn id="20" fill="hold" nodeType="afterGroup">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114695"/>
                                        </p:tgtEl>
                                        <p:attrNameLst>
                                          <p:attrName>style.visibility</p:attrName>
                                        </p:attrNameLst>
                                      </p:cBhvr>
                                      <p:to>
                                        <p:strVal val="visible"/>
                                      </p:to>
                                    </p:set>
                                    <p:animEffect transition="in" filter="wipe(right)">
                                      <p:cBhvr>
                                        <p:cTn id="23" dur="500"/>
                                        <p:tgtEl>
                                          <p:spTgt spid="114695"/>
                                        </p:tgtEl>
                                      </p:cBhvr>
                                    </p:animEffect>
                                  </p:childTnLst>
                                </p:cTn>
                              </p:par>
                            </p:childTnLst>
                          </p:cTn>
                        </p:par>
                        <p:par>
                          <p:cTn id="24" fill="hold" nodeType="afterGroup">
                            <p:stCondLst>
                              <p:cond delay="4500"/>
                            </p:stCondLst>
                            <p:childTnLst>
                              <p:par>
                                <p:cTn id="25" presetID="22" presetClass="entr" presetSubtype="4" fill="hold" nodeType="afterEffect">
                                  <p:stCondLst>
                                    <p:cond delay="1000"/>
                                  </p:stCondLst>
                                  <p:childTnLst>
                                    <p:set>
                                      <p:cBhvr>
                                        <p:cTn id="26" dur="1" fill="hold">
                                          <p:stCondLst>
                                            <p:cond delay="0"/>
                                          </p:stCondLst>
                                        </p:cTn>
                                        <p:tgtEl>
                                          <p:spTgt spid="114849"/>
                                        </p:tgtEl>
                                        <p:attrNameLst>
                                          <p:attrName>style.visibility</p:attrName>
                                        </p:attrNameLst>
                                      </p:cBhvr>
                                      <p:to>
                                        <p:strVal val="visible"/>
                                      </p:to>
                                    </p:set>
                                    <p:animEffect transition="in" filter="wipe(down)">
                                      <p:cBhvr>
                                        <p:cTn id="27" dur="500"/>
                                        <p:tgtEl>
                                          <p:spTgt spid="114849"/>
                                        </p:tgtEl>
                                      </p:cBhvr>
                                    </p:animEffect>
                                  </p:childTnLst>
                                </p:cTn>
                              </p:par>
                            </p:childTnLst>
                          </p:cTn>
                        </p:par>
                        <p:par>
                          <p:cTn id="28" fill="hold" nodeType="afterGroup">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14694"/>
                                        </p:tgtEl>
                                        <p:attrNameLst>
                                          <p:attrName>style.visibility</p:attrName>
                                        </p:attrNameLst>
                                      </p:cBhvr>
                                      <p:to>
                                        <p:strVal val="visible"/>
                                      </p:to>
                                    </p:set>
                                    <p:animEffect transition="in" filter="wipe(up)">
                                      <p:cBhvr>
                                        <p:cTn id="31" dur="500"/>
                                        <p:tgtEl>
                                          <p:spTgt spid="114694"/>
                                        </p:tgtEl>
                                      </p:cBhvr>
                                    </p:animEffect>
                                  </p:childTnLst>
                                </p:cTn>
                              </p:par>
                            </p:childTnLst>
                          </p:cTn>
                        </p:par>
                        <p:par>
                          <p:cTn id="32" fill="hold" nodeType="afterGroup">
                            <p:stCondLst>
                              <p:cond delay="6500"/>
                            </p:stCondLst>
                            <p:childTnLst>
                              <p:par>
                                <p:cTn id="33" presetID="22" presetClass="entr" presetSubtype="1" fill="hold" grpId="0" nodeType="afterEffect">
                                  <p:stCondLst>
                                    <p:cond delay="0"/>
                                  </p:stCondLst>
                                  <p:childTnLst>
                                    <p:set>
                                      <p:cBhvr>
                                        <p:cTn id="34" dur="1" fill="hold">
                                          <p:stCondLst>
                                            <p:cond delay="0"/>
                                          </p:stCondLst>
                                        </p:cTn>
                                        <p:tgtEl>
                                          <p:spTgt spid="114693"/>
                                        </p:tgtEl>
                                        <p:attrNameLst>
                                          <p:attrName>style.visibility</p:attrName>
                                        </p:attrNameLst>
                                      </p:cBhvr>
                                      <p:to>
                                        <p:strVal val="visible"/>
                                      </p:to>
                                    </p:set>
                                    <p:animEffect transition="in" filter="wipe(up)">
                                      <p:cBhvr>
                                        <p:cTn id="35" dur="500"/>
                                        <p:tgtEl>
                                          <p:spTgt spid="114693"/>
                                        </p:tgtEl>
                                      </p:cBhvr>
                                    </p:animEffect>
                                  </p:childTnLst>
                                </p:cTn>
                              </p:par>
                            </p:childTnLst>
                          </p:cTn>
                        </p:par>
                        <p:par>
                          <p:cTn id="36" fill="hold" nodeType="afterGroup">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114692"/>
                                        </p:tgtEl>
                                        <p:attrNameLst>
                                          <p:attrName>style.visibility</p:attrName>
                                        </p:attrNameLst>
                                      </p:cBhvr>
                                      <p:to>
                                        <p:strVal val="visible"/>
                                      </p:to>
                                    </p:set>
                                    <p:animEffect transition="in" filter="wipe(up)">
                                      <p:cBhvr>
                                        <p:cTn id="39" dur="500"/>
                                        <p:tgtEl>
                                          <p:spTgt spid="114692"/>
                                        </p:tgtEl>
                                      </p:cBhvr>
                                    </p:animEffect>
                                  </p:childTnLst>
                                </p:cTn>
                              </p:par>
                            </p:childTnLst>
                          </p:cTn>
                        </p:par>
                        <p:par>
                          <p:cTn id="40" fill="hold" nodeType="afterGroup">
                            <p:stCondLst>
                              <p:cond delay="7500"/>
                            </p:stCondLst>
                            <p:childTnLst>
                              <p:par>
                                <p:cTn id="41" presetID="22" presetClass="entr" presetSubtype="1" fill="hold" grpId="0" nodeType="afterEffect">
                                  <p:stCondLst>
                                    <p:cond delay="0"/>
                                  </p:stCondLst>
                                  <p:childTnLst>
                                    <p:set>
                                      <p:cBhvr>
                                        <p:cTn id="42" dur="1" fill="hold">
                                          <p:stCondLst>
                                            <p:cond delay="0"/>
                                          </p:stCondLst>
                                        </p:cTn>
                                        <p:tgtEl>
                                          <p:spTgt spid="114691"/>
                                        </p:tgtEl>
                                        <p:attrNameLst>
                                          <p:attrName>style.visibility</p:attrName>
                                        </p:attrNameLst>
                                      </p:cBhvr>
                                      <p:to>
                                        <p:strVal val="visible"/>
                                      </p:to>
                                    </p:set>
                                    <p:animEffect transition="in" filter="wipe(up)">
                                      <p:cBhvr>
                                        <p:cTn id="43" dur="500"/>
                                        <p:tgtEl>
                                          <p:spTgt spid="114691"/>
                                        </p:tgtEl>
                                      </p:cBhvr>
                                    </p:animEffect>
                                  </p:childTnLst>
                                </p:cTn>
                              </p:par>
                            </p:childTnLst>
                          </p:cTn>
                        </p:par>
                        <p:par>
                          <p:cTn id="44" fill="hold" nodeType="afterGroup">
                            <p:stCondLst>
                              <p:cond delay="8000"/>
                            </p:stCondLst>
                            <p:childTnLst>
                              <p:par>
                                <p:cTn id="45" presetID="22" presetClass="entr" presetSubtype="8" fill="hold" grpId="0" nodeType="afterEffect">
                                  <p:stCondLst>
                                    <p:cond delay="0"/>
                                  </p:stCondLst>
                                  <p:childTnLst>
                                    <p:set>
                                      <p:cBhvr>
                                        <p:cTn id="46" dur="1" fill="hold">
                                          <p:stCondLst>
                                            <p:cond delay="0"/>
                                          </p:stCondLst>
                                        </p:cTn>
                                        <p:tgtEl>
                                          <p:spTgt spid="114690"/>
                                        </p:tgtEl>
                                        <p:attrNameLst>
                                          <p:attrName>style.visibility</p:attrName>
                                        </p:attrNameLst>
                                      </p:cBhvr>
                                      <p:to>
                                        <p:strVal val="visible"/>
                                      </p:to>
                                    </p:set>
                                    <p:animEffect transition="in" filter="wipe(left)">
                                      <p:cBhvr>
                                        <p:cTn id="47" dur="500"/>
                                        <p:tgtEl>
                                          <p:spTgt spid="114690"/>
                                        </p:tgtEl>
                                      </p:cBhvr>
                                    </p:animEffect>
                                  </p:childTnLst>
                                </p:cTn>
                              </p:par>
                            </p:childTnLst>
                          </p:cTn>
                        </p:par>
                        <p:par>
                          <p:cTn id="48" fill="hold" nodeType="afterGroup">
                            <p:stCondLst>
                              <p:cond delay="8500"/>
                            </p:stCondLst>
                            <p:childTnLst>
                              <p:par>
                                <p:cTn id="49" presetID="22" presetClass="entr" presetSubtype="8" fill="hold" grpId="0" nodeType="afterEffect">
                                  <p:stCondLst>
                                    <p:cond delay="0"/>
                                  </p:stCondLst>
                                  <p:childTnLst>
                                    <p:set>
                                      <p:cBhvr>
                                        <p:cTn id="50" dur="1" fill="hold">
                                          <p:stCondLst>
                                            <p:cond delay="0"/>
                                          </p:stCondLst>
                                        </p:cTn>
                                        <p:tgtEl>
                                          <p:spTgt spid="114847"/>
                                        </p:tgtEl>
                                        <p:attrNameLst>
                                          <p:attrName>style.visibility</p:attrName>
                                        </p:attrNameLst>
                                      </p:cBhvr>
                                      <p:to>
                                        <p:strVal val="visible"/>
                                      </p:to>
                                    </p:set>
                                    <p:animEffect transition="in" filter="wipe(left)">
                                      <p:cBhvr>
                                        <p:cTn id="51" dur="500"/>
                                        <p:tgtEl>
                                          <p:spTgt spid="114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nimBg="1"/>
      <p:bldP spid="114691" grpId="0" animBg="1"/>
      <p:bldP spid="114692" grpId="0" animBg="1"/>
      <p:bldP spid="114693" grpId="0" animBg="1"/>
      <p:bldP spid="114694" grpId="0" animBg="1"/>
      <p:bldP spid="114695" grpId="0" animBg="1"/>
      <p:bldP spid="114696" grpId="0" animBg="1"/>
      <p:bldP spid="114697" grpId="0" animBg="1"/>
      <p:bldP spid="114698" grpId="0" animBg="1"/>
      <p:bldP spid="114699" grpId="0" animBg="1"/>
      <p:bldP spid="1148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229"/>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25"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44</a:t>
            </a:fld>
            <a:endParaRPr lang="fr-FR" altLang="fr-FR" smtClean="0">
              <a:solidFill>
                <a:schemeClr val="bg1"/>
              </a:solidFill>
            </a:endParaRPr>
          </a:p>
        </p:txBody>
      </p:sp>
      <p:sp>
        <p:nvSpPr>
          <p:cNvPr id="115714" name="Rectangle 2"/>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715" name="Rectangle 3"/>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716" name="Rectangle 4"/>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717" name="Rectangle 5"/>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718" name="Rectangle 6"/>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719" name="Rectangle 7"/>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85" name="Freeform 8"/>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786" name="Freeform 9"/>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787" name="Rectangle 10"/>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88" name="Rectangle 11"/>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89" name="Rectangle 12"/>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0" name="Rectangle 13"/>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1" name="Rectangle 14"/>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2" name="Rectangle 15"/>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3" name="Rectangle 16"/>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4" name="Rectangle 17"/>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5" name="Rectangle 18"/>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6" name="Rectangle 19"/>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7" name="Rectangle 20"/>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8" name="Rectangle 21"/>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799" name="Rectangle 22"/>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0" name="Rectangle 23"/>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1" name="Rectangle 24"/>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2" name="Rectangle 25"/>
          <p:cNvSpPr>
            <a:spLocks noChangeArrowheads="1"/>
          </p:cNvSpPr>
          <p:nvPr/>
        </p:nvSpPr>
        <p:spPr bwMode="auto">
          <a:xfrm>
            <a:off x="14970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3" name="Rectangle 26"/>
          <p:cNvSpPr>
            <a:spLocks noChangeArrowheads="1"/>
          </p:cNvSpPr>
          <p:nvPr/>
        </p:nvSpPr>
        <p:spPr bwMode="auto">
          <a:xfrm>
            <a:off x="13827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4" name="Rectangle 27"/>
          <p:cNvSpPr>
            <a:spLocks noChangeArrowheads="1"/>
          </p:cNvSpPr>
          <p:nvPr/>
        </p:nvSpPr>
        <p:spPr bwMode="auto">
          <a:xfrm>
            <a:off x="1211263" y="3556000"/>
            <a:ext cx="160337"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5" name="Rectangle 28"/>
          <p:cNvSpPr>
            <a:spLocks noChangeArrowheads="1"/>
          </p:cNvSpPr>
          <p:nvPr/>
        </p:nvSpPr>
        <p:spPr bwMode="auto">
          <a:xfrm>
            <a:off x="1143000" y="3419475"/>
            <a:ext cx="79375" cy="2111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6" name="Rectangle 29"/>
          <p:cNvSpPr>
            <a:spLocks noChangeArrowheads="1"/>
          </p:cNvSpPr>
          <p:nvPr/>
        </p:nvSpPr>
        <p:spPr bwMode="auto">
          <a:xfrm>
            <a:off x="1143000" y="3157538"/>
            <a:ext cx="74613" cy="268287"/>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7" name="Rectangle 30"/>
          <p:cNvSpPr>
            <a:spLocks noChangeArrowheads="1"/>
          </p:cNvSpPr>
          <p:nvPr/>
        </p:nvSpPr>
        <p:spPr bwMode="auto">
          <a:xfrm>
            <a:off x="1143000" y="2898775"/>
            <a:ext cx="74613" cy="2682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8" name="Rectangle 31"/>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09" name="Freeform 32"/>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10" name="Freeform 33"/>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811" name="Freeform 34"/>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812" name="Oval 35"/>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13" name="Rectangle 36"/>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14" name="Freeform 37"/>
          <p:cNvSpPr>
            <a:spLocks/>
          </p:cNvSpPr>
          <p:nvPr/>
        </p:nvSpPr>
        <p:spPr bwMode="auto">
          <a:xfrm>
            <a:off x="1824038" y="2490788"/>
            <a:ext cx="461962" cy="1143000"/>
          </a:xfrm>
          <a:custGeom>
            <a:avLst/>
            <a:gdLst>
              <a:gd name="T0" fmla="*/ 2147483647 w 291"/>
              <a:gd name="T1" fmla="*/ 2147483647 h 720"/>
              <a:gd name="T2" fmla="*/ 2147483647 w 291"/>
              <a:gd name="T3" fmla="*/ 2147483647 h 720"/>
              <a:gd name="T4" fmla="*/ 2147483647 w 291"/>
              <a:gd name="T5" fmla="*/ 2147483647 h 720"/>
              <a:gd name="T6" fmla="*/ 0 w 291"/>
              <a:gd name="T7" fmla="*/ 2147483647 h 720"/>
              <a:gd name="T8" fmla="*/ 2147483647 w 291"/>
              <a:gd name="T9" fmla="*/ 2147483647 h 720"/>
              <a:gd name="T10" fmla="*/ 2147483647 w 291"/>
              <a:gd name="T11" fmla="*/ 0 h 720"/>
              <a:gd name="T12" fmla="*/ 2147483647 w 291"/>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720">
                <a:moveTo>
                  <a:pt x="291" y="253"/>
                </a:moveTo>
                <a:lnTo>
                  <a:pt x="290" y="720"/>
                </a:lnTo>
                <a:lnTo>
                  <a:pt x="2" y="720"/>
                </a:lnTo>
                <a:lnTo>
                  <a:pt x="0" y="672"/>
                </a:lnTo>
                <a:lnTo>
                  <a:pt x="242" y="672"/>
                </a:lnTo>
                <a:lnTo>
                  <a:pt x="242" y="0"/>
                </a:lnTo>
                <a:lnTo>
                  <a:pt x="291" y="253"/>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15" name="Freeform 38"/>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16" name="Freeform 39"/>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17" name="Freeform 40"/>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18" name="Line 41"/>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19" name="Rectangle 42"/>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20" name="Rectangle 43"/>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21" name="Rectangle 44"/>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22" name="Text Box 45"/>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5823" name="Group 46"/>
          <p:cNvGrpSpPr>
            <a:grpSpLocks/>
          </p:cNvGrpSpPr>
          <p:nvPr/>
        </p:nvGrpSpPr>
        <p:grpSpPr bwMode="auto">
          <a:xfrm>
            <a:off x="838200" y="2362200"/>
            <a:ext cx="687388" cy="819150"/>
            <a:chOff x="288" y="1776"/>
            <a:chExt cx="433" cy="516"/>
          </a:xfrm>
        </p:grpSpPr>
        <p:sp>
          <p:nvSpPr>
            <p:cNvPr id="75997" name="Freeform 47"/>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98" name="Freeform 48"/>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99" name="Oval 49"/>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000" name="Text Box 50"/>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grpSp>
      <p:grpSp>
        <p:nvGrpSpPr>
          <p:cNvPr id="75824" name="Group 51"/>
          <p:cNvGrpSpPr>
            <a:grpSpLocks/>
          </p:cNvGrpSpPr>
          <p:nvPr/>
        </p:nvGrpSpPr>
        <p:grpSpPr bwMode="auto">
          <a:xfrm>
            <a:off x="1905000" y="2362200"/>
            <a:ext cx="687388" cy="819150"/>
            <a:chOff x="960" y="1776"/>
            <a:chExt cx="433" cy="516"/>
          </a:xfrm>
        </p:grpSpPr>
        <p:sp>
          <p:nvSpPr>
            <p:cNvPr id="75993" name="Freeform 52"/>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94" name="Freeform 53"/>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95" name="Oval 54"/>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96" name="Text Box 55"/>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5825" name="Text Box 56"/>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115769" name="Rectangle 57"/>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27" name="Text Box 58"/>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115771" name="Rectangle 59"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5829" name="Group 60"/>
          <p:cNvGrpSpPr>
            <a:grpSpLocks/>
          </p:cNvGrpSpPr>
          <p:nvPr/>
        </p:nvGrpSpPr>
        <p:grpSpPr bwMode="auto">
          <a:xfrm>
            <a:off x="6189663" y="1219200"/>
            <a:ext cx="1676400" cy="1524000"/>
            <a:chOff x="3984" y="1056"/>
            <a:chExt cx="1056" cy="960"/>
          </a:xfrm>
        </p:grpSpPr>
        <p:sp>
          <p:nvSpPr>
            <p:cNvPr id="75991" name="Freeform 61"/>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92" name="Oval 62"/>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5830" name="Line 63"/>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831" name="Line 64"/>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832" name="Line 65"/>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833" name="Text Box 66"/>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115779" name="Rectangle 67"/>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35" name="Rectangle 68"/>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5836" name="Group 69"/>
          <p:cNvGrpSpPr>
            <a:grpSpLocks/>
          </p:cNvGrpSpPr>
          <p:nvPr/>
        </p:nvGrpSpPr>
        <p:grpSpPr bwMode="auto">
          <a:xfrm>
            <a:off x="1560513" y="4102100"/>
            <a:ext cx="304800" cy="325438"/>
            <a:chOff x="743" y="2872"/>
            <a:chExt cx="192" cy="205"/>
          </a:xfrm>
        </p:grpSpPr>
        <p:sp>
          <p:nvSpPr>
            <p:cNvPr id="75989" name="Oval 70"/>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90" name="Freeform 71"/>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37" name="Group 72"/>
          <p:cNvGrpSpPr>
            <a:grpSpLocks/>
          </p:cNvGrpSpPr>
          <p:nvPr/>
        </p:nvGrpSpPr>
        <p:grpSpPr bwMode="auto">
          <a:xfrm>
            <a:off x="1314450" y="3429000"/>
            <a:ext cx="123825" cy="214313"/>
            <a:chOff x="571" y="2440"/>
            <a:chExt cx="85" cy="155"/>
          </a:xfrm>
        </p:grpSpPr>
        <p:sp>
          <p:nvSpPr>
            <p:cNvPr id="75986" name="Oval 73"/>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87" name="Line 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988" name="Rectangle 75"/>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5838" name="Group 76"/>
          <p:cNvGrpSpPr>
            <a:grpSpLocks/>
          </p:cNvGrpSpPr>
          <p:nvPr/>
        </p:nvGrpSpPr>
        <p:grpSpPr bwMode="auto">
          <a:xfrm>
            <a:off x="1927225" y="3424238"/>
            <a:ext cx="123825" cy="214312"/>
            <a:chOff x="571" y="2440"/>
            <a:chExt cx="85" cy="155"/>
          </a:xfrm>
        </p:grpSpPr>
        <p:sp>
          <p:nvSpPr>
            <p:cNvPr id="75983" name="Oval 7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84" name="Line 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985" name="Rectangle 7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5839" name="Group 81"/>
          <p:cNvGrpSpPr>
            <a:grpSpLocks/>
          </p:cNvGrpSpPr>
          <p:nvPr/>
        </p:nvGrpSpPr>
        <p:grpSpPr bwMode="auto">
          <a:xfrm>
            <a:off x="6494463" y="2895600"/>
            <a:ext cx="325437" cy="304800"/>
            <a:chOff x="4176" y="2112"/>
            <a:chExt cx="205" cy="192"/>
          </a:xfrm>
        </p:grpSpPr>
        <p:sp>
          <p:nvSpPr>
            <p:cNvPr id="75981" name="Oval 8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82" name="Freeform 8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5840" name="Freeform 84"/>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5841" name="Group 85"/>
          <p:cNvGrpSpPr>
            <a:grpSpLocks/>
          </p:cNvGrpSpPr>
          <p:nvPr/>
        </p:nvGrpSpPr>
        <p:grpSpPr bwMode="auto">
          <a:xfrm>
            <a:off x="6548438" y="4021138"/>
            <a:ext cx="1524000" cy="409575"/>
            <a:chOff x="4104" y="2835"/>
            <a:chExt cx="960" cy="192"/>
          </a:xfrm>
        </p:grpSpPr>
        <p:sp>
          <p:nvSpPr>
            <p:cNvPr id="75976" name="Freeform 86"/>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977" name="Line 87"/>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78" name="Line 88"/>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79" name="Line 89"/>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80" name="Line 90"/>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5842" name="Group 91"/>
          <p:cNvGrpSpPr>
            <a:grpSpLocks/>
          </p:cNvGrpSpPr>
          <p:nvPr/>
        </p:nvGrpSpPr>
        <p:grpSpPr bwMode="auto">
          <a:xfrm>
            <a:off x="7272338" y="5184775"/>
            <a:ext cx="222250" cy="238125"/>
            <a:chOff x="5198" y="3219"/>
            <a:chExt cx="103" cy="93"/>
          </a:xfrm>
        </p:grpSpPr>
        <p:sp>
          <p:nvSpPr>
            <p:cNvPr id="75974" name="Oval 9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75" name="Freeform 9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5843" name="Group 94"/>
          <p:cNvGrpSpPr>
            <a:grpSpLocks/>
          </p:cNvGrpSpPr>
          <p:nvPr/>
        </p:nvGrpSpPr>
        <p:grpSpPr bwMode="auto">
          <a:xfrm>
            <a:off x="7043738" y="5337175"/>
            <a:ext cx="222250" cy="238125"/>
            <a:chOff x="5198" y="3219"/>
            <a:chExt cx="103" cy="93"/>
          </a:xfrm>
        </p:grpSpPr>
        <p:sp>
          <p:nvSpPr>
            <p:cNvPr id="75972" name="Oval 95"/>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73" name="Freeform 96"/>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5844" name="Group 97"/>
          <p:cNvGrpSpPr>
            <a:grpSpLocks/>
          </p:cNvGrpSpPr>
          <p:nvPr/>
        </p:nvGrpSpPr>
        <p:grpSpPr bwMode="auto">
          <a:xfrm>
            <a:off x="6815138" y="5413375"/>
            <a:ext cx="220662" cy="238125"/>
            <a:chOff x="5198" y="3219"/>
            <a:chExt cx="103" cy="93"/>
          </a:xfrm>
        </p:grpSpPr>
        <p:sp>
          <p:nvSpPr>
            <p:cNvPr id="75970" name="Oval 9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71" name="Freeform 9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5845" name="Text Box 100"/>
          <p:cNvSpPr txBox="1">
            <a:spLocks noChangeArrowheads="1"/>
          </p:cNvSpPr>
          <p:nvPr/>
        </p:nvSpPr>
        <p:spPr bwMode="auto">
          <a:xfrm>
            <a:off x="7667625" y="5157788"/>
            <a:ext cx="10668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5846" name="Group 101"/>
          <p:cNvGrpSpPr>
            <a:grpSpLocks/>
          </p:cNvGrpSpPr>
          <p:nvPr/>
        </p:nvGrpSpPr>
        <p:grpSpPr bwMode="auto">
          <a:xfrm>
            <a:off x="7500938" y="5413375"/>
            <a:ext cx="222250" cy="238125"/>
            <a:chOff x="5198" y="3219"/>
            <a:chExt cx="103" cy="93"/>
          </a:xfrm>
        </p:grpSpPr>
        <p:sp>
          <p:nvSpPr>
            <p:cNvPr id="75968" name="Oval 10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69" name="Freeform 10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5847" name="Group 104"/>
          <p:cNvGrpSpPr>
            <a:grpSpLocks/>
          </p:cNvGrpSpPr>
          <p:nvPr/>
        </p:nvGrpSpPr>
        <p:grpSpPr bwMode="auto">
          <a:xfrm>
            <a:off x="7272338" y="5489575"/>
            <a:ext cx="222250" cy="238125"/>
            <a:chOff x="5198" y="3219"/>
            <a:chExt cx="103" cy="93"/>
          </a:xfrm>
        </p:grpSpPr>
        <p:sp>
          <p:nvSpPr>
            <p:cNvPr id="75966" name="Oval 105"/>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67" name="Freeform 106"/>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5848" name="Group 107"/>
          <p:cNvGrpSpPr>
            <a:grpSpLocks/>
          </p:cNvGrpSpPr>
          <p:nvPr/>
        </p:nvGrpSpPr>
        <p:grpSpPr bwMode="auto">
          <a:xfrm>
            <a:off x="7043738" y="5565775"/>
            <a:ext cx="220662" cy="238125"/>
            <a:chOff x="5198" y="3219"/>
            <a:chExt cx="103" cy="93"/>
          </a:xfrm>
        </p:grpSpPr>
        <p:sp>
          <p:nvSpPr>
            <p:cNvPr id="75964" name="Oval 10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65" name="Freeform 10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5849" name="Rectangle 110"/>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5850" name="Group 111"/>
          <p:cNvGrpSpPr>
            <a:grpSpLocks/>
          </p:cNvGrpSpPr>
          <p:nvPr/>
        </p:nvGrpSpPr>
        <p:grpSpPr bwMode="auto">
          <a:xfrm>
            <a:off x="6548438" y="4652963"/>
            <a:ext cx="1525587" cy="608012"/>
            <a:chOff x="3885" y="3219"/>
            <a:chExt cx="961" cy="383"/>
          </a:xfrm>
        </p:grpSpPr>
        <p:sp>
          <p:nvSpPr>
            <p:cNvPr id="75946" name="Line 112"/>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47" name="Line 113"/>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48" name="Line 114"/>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49" name="Line 115"/>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0" name="Line 116"/>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1" name="Line 117"/>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2" name="Line 118"/>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3" name="Line 119"/>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4" name="Line 120"/>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5" name="Line 121"/>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6" name="Line 122"/>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7" name="Line 123"/>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8" name="Freeform 124"/>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59" name="Freeform 125"/>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960" name="Freeform 126"/>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61" name="Freeform 127"/>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62" name="Freeform 128"/>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63" name="Freeform 129"/>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75851" name="Text Box 130"/>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5852" name="Line 131"/>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53" name="Text Box 132"/>
          <p:cNvSpPr txBox="1">
            <a:spLocks noChangeArrowheads="1"/>
          </p:cNvSpPr>
          <p:nvPr/>
        </p:nvSpPr>
        <p:spPr bwMode="auto">
          <a:xfrm>
            <a:off x="4427538" y="2133600"/>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75854" name="Group 133"/>
          <p:cNvGrpSpPr>
            <a:grpSpLocks/>
          </p:cNvGrpSpPr>
          <p:nvPr/>
        </p:nvGrpSpPr>
        <p:grpSpPr bwMode="auto">
          <a:xfrm>
            <a:off x="3656013" y="2865438"/>
            <a:ext cx="762000" cy="560387"/>
            <a:chOff x="2318" y="1875"/>
            <a:chExt cx="480" cy="353"/>
          </a:xfrm>
        </p:grpSpPr>
        <p:sp>
          <p:nvSpPr>
            <p:cNvPr id="75944" name="Freeform 134"/>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45" name="Oval 135"/>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5855" name="Rectangle 136"/>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849" name="Rectangle 137"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850" name="Rectangle 138"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5851" name="Rectangle 139"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59" name="Freeform 140"/>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5860" name="Group 141"/>
          <p:cNvGrpSpPr>
            <a:grpSpLocks/>
          </p:cNvGrpSpPr>
          <p:nvPr/>
        </p:nvGrpSpPr>
        <p:grpSpPr bwMode="auto">
          <a:xfrm>
            <a:off x="3656013" y="2857500"/>
            <a:ext cx="762000" cy="579438"/>
            <a:chOff x="2303" y="1800"/>
            <a:chExt cx="480" cy="365"/>
          </a:xfrm>
        </p:grpSpPr>
        <p:sp>
          <p:nvSpPr>
            <p:cNvPr id="75942" name="Freeform 142"/>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5943" name="Oval 143"/>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5861" name="Group 144"/>
          <p:cNvGrpSpPr>
            <a:grpSpLocks/>
          </p:cNvGrpSpPr>
          <p:nvPr/>
        </p:nvGrpSpPr>
        <p:grpSpPr bwMode="auto">
          <a:xfrm>
            <a:off x="5246688" y="4943475"/>
            <a:ext cx="304800" cy="785813"/>
            <a:chOff x="4701" y="1587"/>
            <a:chExt cx="221" cy="534"/>
          </a:xfrm>
        </p:grpSpPr>
        <p:sp>
          <p:nvSpPr>
            <p:cNvPr id="75922" name="Rectangle 145"/>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23" name="Freeform 146"/>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5924" name="Freeform 147"/>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5925" name="Freeform 148"/>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5926" name="Freeform 149"/>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5927" name="Freeform 150"/>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5928" name="Freeform 151"/>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5929" name="Freeform 152"/>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5930" name="Freeform 153"/>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5931" name="Freeform 154"/>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5932" name="Rectangle 155"/>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33" name="Freeform 156"/>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5934" name="Freeform 157"/>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5935" name="Freeform 158"/>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5936" name="Freeform 159"/>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5937" name="Freeform 160"/>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5938" name="Freeform 161"/>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5939" name="Freeform 162"/>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5940" name="Freeform 163"/>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5941" name="Freeform 164"/>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115877" name="Rectangle 165"/>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63" name="Freeform 166"/>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864" name="Rectangle 167"/>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5865" name="Group 168"/>
          <p:cNvGrpSpPr>
            <a:grpSpLocks/>
          </p:cNvGrpSpPr>
          <p:nvPr/>
        </p:nvGrpSpPr>
        <p:grpSpPr bwMode="auto">
          <a:xfrm>
            <a:off x="3487738" y="4621213"/>
            <a:ext cx="74612" cy="238125"/>
            <a:chOff x="2528" y="3199"/>
            <a:chExt cx="40" cy="150"/>
          </a:xfrm>
        </p:grpSpPr>
        <p:sp>
          <p:nvSpPr>
            <p:cNvPr id="75919" name="Line 169"/>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20" name="Line 170"/>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21" name="Freeform 171"/>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5866" name="Group 172"/>
          <p:cNvGrpSpPr>
            <a:grpSpLocks/>
          </p:cNvGrpSpPr>
          <p:nvPr/>
        </p:nvGrpSpPr>
        <p:grpSpPr bwMode="auto">
          <a:xfrm rot="-5400000">
            <a:off x="3420268" y="4650582"/>
            <a:ext cx="112713" cy="184150"/>
            <a:chOff x="571" y="2440"/>
            <a:chExt cx="85" cy="155"/>
          </a:xfrm>
        </p:grpSpPr>
        <p:sp>
          <p:nvSpPr>
            <p:cNvPr id="75916" name="Oval 17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17" name="Line 1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918" name="Rectangle 17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5867" name="Group 176"/>
          <p:cNvGrpSpPr>
            <a:grpSpLocks/>
          </p:cNvGrpSpPr>
          <p:nvPr/>
        </p:nvGrpSpPr>
        <p:grpSpPr bwMode="auto">
          <a:xfrm>
            <a:off x="3582988" y="4445000"/>
            <a:ext cx="123825" cy="214313"/>
            <a:chOff x="571" y="2440"/>
            <a:chExt cx="85" cy="155"/>
          </a:xfrm>
        </p:grpSpPr>
        <p:sp>
          <p:nvSpPr>
            <p:cNvPr id="75913" name="Oval 177"/>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914" name="Line 1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915" name="Rectangle 179"/>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115892" name="Group 180"/>
          <p:cNvGrpSpPr>
            <a:grpSpLocks/>
          </p:cNvGrpSpPr>
          <p:nvPr/>
        </p:nvGrpSpPr>
        <p:grpSpPr bwMode="auto">
          <a:xfrm>
            <a:off x="6546850" y="4021138"/>
            <a:ext cx="1524000" cy="409575"/>
            <a:chOff x="4104" y="2835"/>
            <a:chExt cx="960" cy="192"/>
          </a:xfrm>
        </p:grpSpPr>
        <p:sp>
          <p:nvSpPr>
            <p:cNvPr id="75908" name="Freeform 181"/>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909" name="Line 182"/>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10" name="Line 183"/>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11" name="Line 184"/>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12" name="Line 185"/>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115898" name="Group 186"/>
          <p:cNvGrpSpPr>
            <a:grpSpLocks/>
          </p:cNvGrpSpPr>
          <p:nvPr/>
        </p:nvGrpSpPr>
        <p:grpSpPr bwMode="auto">
          <a:xfrm>
            <a:off x="6548438" y="4654550"/>
            <a:ext cx="1525587" cy="608013"/>
            <a:chOff x="3885" y="3219"/>
            <a:chExt cx="961" cy="383"/>
          </a:xfrm>
        </p:grpSpPr>
        <p:sp>
          <p:nvSpPr>
            <p:cNvPr id="75890" name="Line 187"/>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1" name="Line 188"/>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2" name="Line 189"/>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3" name="Line 190"/>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4" name="Line 191"/>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5" name="Line 192"/>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6" name="Line 193"/>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7" name="Line 194"/>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8" name="Line 195"/>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899" name="Line 196"/>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0" name="Line 197"/>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1" name="Line 198"/>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2" name="Freeform 199"/>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3" name="Freeform 200"/>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5904" name="Freeform 201"/>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5" name="Freeform 202"/>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6" name="Freeform 203"/>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5907" name="Freeform 204"/>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5870" name="Group 205"/>
          <p:cNvGrpSpPr>
            <a:grpSpLocks/>
          </p:cNvGrpSpPr>
          <p:nvPr/>
        </p:nvGrpSpPr>
        <p:grpSpPr bwMode="auto">
          <a:xfrm rot="-5400000">
            <a:off x="7044531" y="4421982"/>
            <a:ext cx="238125" cy="239712"/>
            <a:chOff x="4176" y="2112"/>
            <a:chExt cx="205" cy="192"/>
          </a:xfrm>
        </p:grpSpPr>
        <p:sp>
          <p:nvSpPr>
            <p:cNvPr id="75888" name="Oval 20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89" name="Freeform 20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71" name="Group 208"/>
          <p:cNvGrpSpPr>
            <a:grpSpLocks/>
          </p:cNvGrpSpPr>
          <p:nvPr/>
        </p:nvGrpSpPr>
        <p:grpSpPr bwMode="auto">
          <a:xfrm rot="-5400000">
            <a:off x="7349331" y="4421982"/>
            <a:ext cx="238125" cy="239712"/>
            <a:chOff x="4176" y="2112"/>
            <a:chExt cx="205" cy="192"/>
          </a:xfrm>
        </p:grpSpPr>
        <p:sp>
          <p:nvSpPr>
            <p:cNvPr id="75886" name="Oval 20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87" name="Freeform 21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72" name="Group 211"/>
          <p:cNvGrpSpPr>
            <a:grpSpLocks/>
          </p:cNvGrpSpPr>
          <p:nvPr/>
        </p:nvGrpSpPr>
        <p:grpSpPr bwMode="auto">
          <a:xfrm rot="-5400000">
            <a:off x="7654131" y="4421982"/>
            <a:ext cx="238125" cy="239712"/>
            <a:chOff x="4176" y="2112"/>
            <a:chExt cx="205" cy="192"/>
          </a:xfrm>
        </p:grpSpPr>
        <p:sp>
          <p:nvSpPr>
            <p:cNvPr id="75884" name="Oval 21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85" name="Freeform 21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73" name="Group 214"/>
          <p:cNvGrpSpPr>
            <a:grpSpLocks/>
          </p:cNvGrpSpPr>
          <p:nvPr/>
        </p:nvGrpSpPr>
        <p:grpSpPr bwMode="auto">
          <a:xfrm rot="-5400000">
            <a:off x="7958931" y="4421982"/>
            <a:ext cx="238125" cy="239712"/>
            <a:chOff x="4176" y="2112"/>
            <a:chExt cx="205" cy="192"/>
          </a:xfrm>
        </p:grpSpPr>
        <p:sp>
          <p:nvSpPr>
            <p:cNvPr id="75882" name="Oval 21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83" name="Freeform 21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74" name="Group 217"/>
          <p:cNvGrpSpPr>
            <a:grpSpLocks/>
          </p:cNvGrpSpPr>
          <p:nvPr/>
        </p:nvGrpSpPr>
        <p:grpSpPr bwMode="auto">
          <a:xfrm rot="-5400000">
            <a:off x="6739731" y="4421982"/>
            <a:ext cx="238125" cy="239712"/>
            <a:chOff x="4176" y="2112"/>
            <a:chExt cx="205" cy="192"/>
          </a:xfrm>
        </p:grpSpPr>
        <p:sp>
          <p:nvSpPr>
            <p:cNvPr id="75880" name="Oval 21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81" name="Freeform 21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5875" name="Group 220"/>
          <p:cNvGrpSpPr>
            <a:grpSpLocks/>
          </p:cNvGrpSpPr>
          <p:nvPr/>
        </p:nvGrpSpPr>
        <p:grpSpPr bwMode="auto">
          <a:xfrm rot="-5400000">
            <a:off x="6434931" y="4421982"/>
            <a:ext cx="238125" cy="239712"/>
            <a:chOff x="4176" y="2112"/>
            <a:chExt cx="205" cy="192"/>
          </a:xfrm>
        </p:grpSpPr>
        <p:sp>
          <p:nvSpPr>
            <p:cNvPr id="75878" name="Oval 22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5879" name="Freeform 22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5876" name="AutoShape 225"/>
          <p:cNvSpPr>
            <a:spLocks noChangeArrowheads="1"/>
          </p:cNvSpPr>
          <p:nvPr/>
        </p:nvSpPr>
        <p:spPr bwMode="auto">
          <a:xfrm>
            <a:off x="1042988" y="5543550"/>
            <a:ext cx="2325687" cy="300038"/>
          </a:xfrm>
          <a:prstGeom prst="wedgeRoundRectCallout">
            <a:avLst>
              <a:gd name="adj1" fmla="val 70681"/>
              <a:gd name="adj2" fmla="val -161639"/>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3. The dosing can start</a:t>
            </a:r>
          </a:p>
        </p:txBody>
      </p:sp>
      <p:sp>
        <p:nvSpPr>
          <p:cNvPr id="75877" name="Text Box 226"/>
          <p:cNvSpPr txBox="1">
            <a:spLocks noChangeArrowheads="1"/>
          </p:cNvSpPr>
          <p:nvPr/>
        </p:nvSpPr>
        <p:spPr bwMode="auto">
          <a:xfrm>
            <a:off x="3886200" y="5746750"/>
            <a:ext cx="16764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2"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628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115877"/>
                                        </p:tgtEl>
                                        <p:attrNameLst>
                                          <p:attrName>style.visibility</p:attrName>
                                        </p:attrNameLst>
                                      </p:cBhvr>
                                      <p:to>
                                        <p:strVal val="visible"/>
                                      </p:to>
                                    </p:set>
                                    <p:animEffect transition="in" filter="wipe(left)">
                                      <p:cBhvr>
                                        <p:cTn id="7" dur="500"/>
                                        <p:tgtEl>
                                          <p:spTgt spid="115877"/>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115849"/>
                                        </p:tgtEl>
                                        <p:attrNameLst>
                                          <p:attrName>style.visibility</p:attrName>
                                        </p:attrNameLst>
                                      </p:cBhvr>
                                      <p:to>
                                        <p:strVal val="visible"/>
                                      </p:to>
                                    </p:set>
                                    <p:animEffect transition="in" filter="wipe(up)">
                                      <p:cBhvr>
                                        <p:cTn id="11" dur="500"/>
                                        <p:tgtEl>
                                          <p:spTgt spid="115849"/>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115850"/>
                                        </p:tgtEl>
                                        <p:attrNameLst>
                                          <p:attrName>style.visibility</p:attrName>
                                        </p:attrNameLst>
                                      </p:cBhvr>
                                      <p:to>
                                        <p:strVal val="visible"/>
                                      </p:to>
                                    </p:set>
                                    <p:animEffect transition="in" filter="wipe(left)">
                                      <p:cBhvr>
                                        <p:cTn id="15" dur="500"/>
                                        <p:tgtEl>
                                          <p:spTgt spid="115850"/>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115851"/>
                                        </p:tgtEl>
                                        <p:attrNameLst>
                                          <p:attrName>style.visibility</p:attrName>
                                        </p:attrNameLst>
                                      </p:cBhvr>
                                      <p:to>
                                        <p:strVal val="visible"/>
                                      </p:to>
                                    </p:set>
                                    <p:animEffect transition="in" filter="wipe(left)">
                                      <p:cBhvr>
                                        <p:cTn id="19" dur="500"/>
                                        <p:tgtEl>
                                          <p:spTgt spid="115851"/>
                                        </p:tgtEl>
                                      </p:cBhvr>
                                    </p:animEffect>
                                  </p:childTnLst>
                                </p:cTn>
                              </p:par>
                            </p:childTnLst>
                          </p:cTn>
                        </p:par>
                        <p:par>
                          <p:cTn id="20" fill="hold" nodeType="afterGroup">
                            <p:stCondLst>
                              <p:cond delay="5000"/>
                            </p:stCondLst>
                            <p:childTnLst>
                              <p:par>
                                <p:cTn id="21" presetID="22" presetClass="entr" presetSubtype="1" fill="hold" grpId="0" nodeType="afterEffect">
                                  <p:stCondLst>
                                    <p:cond delay="1000"/>
                                  </p:stCondLst>
                                  <p:childTnLst>
                                    <p:set>
                                      <p:cBhvr>
                                        <p:cTn id="22" dur="1" fill="hold">
                                          <p:stCondLst>
                                            <p:cond delay="0"/>
                                          </p:stCondLst>
                                        </p:cTn>
                                        <p:tgtEl>
                                          <p:spTgt spid="115771"/>
                                        </p:tgtEl>
                                        <p:attrNameLst>
                                          <p:attrName>style.visibility</p:attrName>
                                        </p:attrNameLst>
                                      </p:cBhvr>
                                      <p:to>
                                        <p:strVal val="visible"/>
                                      </p:to>
                                    </p:set>
                                    <p:animEffect transition="in" filter="wipe(up)">
                                      <p:cBhvr>
                                        <p:cTn id="23" dur="500"/>
                                        <p:tgtEl>
                                          <p:spTgt spid="115771"/>
                                        </p:tgtEl>
                                      </p:cBhvr>
                                    </p:animEffect>
                                  </p:childTnLst>
                                </p:cTn>
                              </p:par>
                            </p:childTnLst>
                          </p:cTn>
                        </p:par>
                        <p:par>
                          <p:cTn id="24" fill="hold" nodeType="afterGroup">
                            <p:stCondLst>
                              <p:cond delay="6500"/>
                            </p:stCondLst>
                            <p:childTnLst>
                              <p:par>
                                <p:cTn id="25" presetID="22" presetClass="entr" presetSubtype="1" fill="hold" grpId="0" nodeType="afterEffect">
                                  <p:stCondLst>
                                    <p:cond delay="1000"/>
                                  </p:stCondLst>
                                  <p:childTnLst>
                                    <p:set>
                                      <p:cBhvr>
                                        <p:cTn id="26" dur="1" fill="hold">
                                          <p:stCondLst>
                                            <p:cond delay="0"/>
                                          </p:stCondLst>
                                        </p:cTn>
                                        <p:tgtEl>
                                          <p:spTgt spid="115769"/>
                                        </p:tgtEl>
                                        <p:attrNameLst>
                                          <p:attrName>style.visibility</p:attrName>
                                        </p:attrNameLst>
                                      </p:cBhvr>
                                      <p:to>
                                        <p:strVal val="visible"/>
                                      </p:to>
                                    </p:set>
                                    <p:animEffect transition="in" filter="wipe(up)">
                                      <p:cBhvr>
                                        <p:cTn id="27" dur="500"/>
                                        <p:tgtEl>
                                          <p:spTgt spid="115769"/>
                                        </p:tgtEl>
                                      </p:cBhvr>
                                    </p:animEffect>
                                  </p:childTnLst>
                                </p:cTn>
                              </p:par>
                            </p:childTnLst>
                          </p:cTn>
                        </p:par>
                        <p:par>
                          <p:cTn id="28" fill="hold" nodeType="afterGroup">
                            <p:stCondLst>
                              <p:cond delay="8000"/>
                            </p:stCondLst>
                            <p:childTnLst>
                              <p:par>
                                <p:cTn id="29" presetID="22" presetClass="entr" presetSubtype="8" fill="hold" grpId="0" nodeType="afterEffect">
                                  <p:stCondLst>
                                    <p:cond delay="0"/>
                                  </p:stCondLst>
                                  <p:childTnLst>
                                    <p:set>
                                      <p:cBhvr>
                                        <p:cTn id="30" dur="1" fill="hold">
                                          <p:stCondLst>
                                            <p:cond delay="0"/>
                                          </p:stCondLst>
                                        </p:cTn>
                                        <p:tgtEl>
                                          <p:spTgt spid="115779"/>
                                        </p:tgtEl>
                                        <p:attrNameLst>
                                          <p:attrName>style.visibility</p:attrName>
                                        </p:attrNameLst>
                                      </p:cBhvr>
                                      <p:to>
                                        <p:strVal val="visible"/>
                                      </p:to>
                                    </p:set>
                                    <p:animEffect transition="in" filter="wipe(left)">
                                      <p:cBhvr>
                                        <p:cTn id="31" dur="500"/>
                                        <p:tgtEl>
                                          <p:spTgt spid="115779"/>
                                        </p:tgtEl>
                                      </p:cBhvr>
                                    </p:animEffect>
                                  </p:childTnLst>
                                </p:cTn>
                              </p:par>
                            </p:childTnLst>
                          </p:cTn>
                        </p:par>
                        <p:par>
                          <p:cTn id="32" fill="hold" nodeType="afterGroup">
                            <p:stCondLst>
                              <p:cond delay="8500"/>
                            </p:stCondLst>
                            <p:childTnLst>
                              <p:par>
                                <p:cTn id="33" presetID="22" presetClass="entr" presetSubtype="4" fill="hold" grpId="0" nodeType="afterEffect">
                                  <p:stCondLst>
                                    <p:cond delay="1000"/>
                                  </p:stCondLst>
                                  <p:childTnLst>
                                    <p:set>
                                      <p:cBhvr>
                                        <p:cTn id="34" dur="1" fill="hold">
                                          <p:stCondLst>
                                            <p:cond delay="0"/>
                                          </p:stCondLst>
                                        </p:cTn>
                                        <p:tgtEl>
                                          <p:spTgt spid="115719"/>
                                        </p:tgtEl>
                                        <p:attrNameLst>
                                          <p:attrName>style.visibility</p:attrName>
                                        </p:attrNameLst>
                                      </p:cBhvr>
                                      <p:to>
                                        <p:strVal val="visible"/>
                                      </p:to>
                                    </p:set>
                                    <p:animEffect transition="in" filter="wipe(down)">
                                      <p:cBhvr>
                                        <p:cTn id="35" dur="500"/>
                                        <p:tgtEl>
                                          <p:spTgt spid="115719"/>
                                        </p:tgtEl>
                                      </p:cBhvr>
                                    </p:animEffect>
                                  </p:childTnLst>
                                </p:cTn>
                              </p:par>
                            </p:childTnLst>
                          </p:cTn>
                        </p:par>
                        <p:par>
                          <p:cTn id="36" fill="hold" nodeType="afterGroup">
                            <p:stCondLst>
                              <p:cond delay="10000"/>
                            </p:stCondLst>
                            <p:childTnLst>
                              <p:par>
                                <p:cTn id="37" presetID="22" presetClass="entr" presetSubtype="4" fill="hold" grpId="0" nodeType="afterEffect">
                                  <p:stCondLst>
                                    <p:cond delay="0"/>
                                  </p:stCondLst>
                                  <p:childTnLst>
                                    <p:set>
                                      <p:cBhvr>
                                        <p:cTn id="38" dur="1" fill="hold">
                                          <p:stCondLst>
                                            <p:cond delay="0"/>
                                          </p:stCondLst>
                                        </p:cTn>
                                        <p:tgtEl>
                                          <p:spTgt spid="115718"/>
                                        </p:tgtEl>
                                        <p:attrNameLst>
                                          <p:attrName>style.visibility</p:attrName>
                                        </p:attrNameLst>
                                      </p:cBhvr>
                                      <p:to>
                                        <p:strVal val="visible"/>
                                      </p:to>
                                    </p:set>
                                    <p:animEffect transition="in" filter="wipe(down)">
                                      <p:cBhvr>
                                        <p:cTn id="39" dur="500"/>
                                        <p:tgtEl>
                                          <p:spTgt spid="115718"/>
                                        </p:tgtEl>
                                      </p:cBhvr>
                                    </p:animEffect>
                                  </p:childTnLst>
                                </p:cTn>
                              </p:par>
                            </p:childTnLst>
                          </p:cTn>
                        </p:par>
                        <p:par>
                          <p:cTn id="40" fill="hold" nodeType="afterGroup">
                            <p:stCondLst>
                              <p:cond delay="10500"/>
                            </p:stCondLst>
                            <p:childTnLst>
                              <p:par>
                                <p:cTn id="41" presetID="22" presetClass="entr" presetSubtype="4" fill="hold" grpId="0" nodeType="afterEffect">
                                  <p:stCondLst>
                                    <p:cond delay="0"/>
                                  </p:stCondLst>
                                  <p:childTnLst>
                                    <p:set>
                                      <p:cBhvr>
                                        <p:cTn id="42" dur="1" fill="hold">
                                          <p:stCondLst>
                                            <p:cond delay="0"/>
                                          </p:stCondLst>
                                        </p:cTn>
                                        <p:tgtEl>
                                          <p:spTgt spid="115717"/>
                                        </p:tgtEl>
                                        <p:attrNameLst>
                                          <p:attrName>style.visibility</p:attrName>
                                        </p:attrNameLst>
                                      </p:cBhvr>
                                      <p:to>
                                        <p:strVal val="visible"/>
                                      </p:to>
                                    </p:set>
                                    <p:animEffect transition="in" filter="wipe(down)">
                                      <p:cBhvr>
                                        <p:cTn id="43" dur="500"/>
                                        <p:tgtEl>
                                          <p:spTgt spid="115717"/>
                                        </p:tgtEl>
                                      </p:cBhvr>
                                    </p:animEffect>
                                  </p:childTnLst>
                                </p:cTn>
                              </p:par>
                            </p:childTnLst>
                          </p:cTn>
                        </p:par>
                        <p:par>
                          <p:cTn id="44" fill="hold" nodeType="afterGroup">
                            <p:stCondLst>
                              <p:cond delay="11000"/>
                            </p:stCondLst>
                            <p:childTnLst>
                              <p:par>
                                <p:cTn id="45" presetID="22" presetClass="entr" presetSubtype="8" fill="hold" grpId="0" nodeType="afterEffect">
                                  <p:stCondLst>
                                    <p:cond delay="1000"/>
                                  </p:stCondLst>
                                  <p:childTnLst>
                                    <p:set>
                                      <p:cBhvr>
                                        <p:cTn id="46" dur="1" fill="hold">
                                          <p:stCondLst>
                                            <p:cond delay="0"/>
                                          </p:stCondLst>
                                        </p:cTn>
                                        <p:tgtEl>
                                          <p:spTgt spid="115716"/>
                                        </p:tgtEl>
                                        <p:attrNameLst>
                                          <p:attrName>style.visibility</p:attrName>
                                        </p:attrNameLst>
                                      </p:cBhvr>
                                      <p:to>
                                        <p:strVal val="visible"/>
                                      </p:to>
                                    </p:set>
                                    <p:animEffect transition="in" filter="wipe(left)">
                                      <p:cBhvr>
                                        <p:cTn id="47" dur="500"/>
                                        <p:tgtEl>
                                          <p:spTgt spid="115716"/>
                                        </p:tgtEl>
                                      </p:cBhvr>
                                    </p:animEffect>
                                  </p:childTnLst>
                                </p:cTn>
                              </p:par>
                            </p:childTnLst>
                          </p:cTn>
                        </p:par>
                        <p:par>
                          <p:cTn id="48" fill="hold" nodeType="afterGroup">
                            <p:stCondLst>
                              <p:cond delay="12500"/>
                            </p:stCondLst>
                            <p:childTnLst>
                              <p:par>
                                <p:cTn id="49" presetID="22" presetClass="entr" presetSubtype="8" fill="hold" grpId="0" nodeType="afterEffect">
                                  <p:stCondLst>
                                    <p:cond delay="0"/>
                                  </p:stCondLst>
                                  <p:childTnLst>
                                    <p:set>
                                      <p:cBhvr>
                                        <p:cTn id="50" dur="1" fill="hold">
                                          <p:stCondLst>
                                            <p:cond delay="0"/>
                                          </p:stCondLst>
                                        </p:cTn>
                                        <p:tgtEl>
                                          <p:spTgt spid="115715"/>
                                        </p:tgtEl>
                                        <p:attrNameLst>
                                          <p:attrName>style.visibility</p:attrName>
                                        </p:attrNameLst>
                                      </p:cBhvr>
                                      <p:to>
                                        <p:strVal val="visible"/>
                                      </p:to>
                                    </p:set>
                                    <p:animEffect transition="in" filter="wipe(left)">
                                      <p:cBhvr>
                                        <p:cTn id="51" dur="500"/>
                                        <p:tgtEl>
                                          <p:spTgt spid="115715"/>
                                        </p:tgtEl>
                                      </p:cBhvr>
                                    </p:animEffect>
                                  </p:childTnLst>
                                </p:cTn>
                              </p:par>
                            </p:childTnLst>
                          </p:cTn>
                        </p:par>
                        <p:par>
                          <p:cTn id="52" fill="hold" nodeType="afterGroup">
                            <p:stCondLst>
                              <p:cond delay="13000"/>
                            </p:stCondLst>
                            <p:childTnLst>
                              <p:par>
                                <p:cTn id="53" presetID="22" presetClass="entr" presetSubtype="1" fill="hold" grpId="0" nodeType="afterEffect">
                                  <p:stCondLst>
                                    <p:cond delay="1000"/>
                                  </p:stCondLst>
                                  <p:childTnLst>
                                    <p:set>
                                      <p:cBhvr>
                                        <p:cTn id="54" dur="1" fill="hold">
                                          <p:stCondLst>
                                            <p:cond delay="0"/>
                                          </p:stCondLst>
                                        </p:cTn>
                                        <p:tgtEl>
                                          <p:spTgt spid="115714"/>
                                        </p:tgtEl>
                                        <p:attrNameLst>
                                          <p:attrName>style.visibility</p:attrName>
                                        </p:attrNameLst>
                                      </p:cBhvr>
                                      <p:to>
                                        <p:strVal val="visible"/>
                                      </p:to>
                                    </p:set>
                                    <p:animEffect transition="in" filter="wipe(up)">
                                      <p:cBhvr>
                                        <p:cTn id="55" dur="500"/>
                                        <p:tgtEl>
                                          <p:spTgt spid="115714"/>
                                        </p:tgtEl>
                                      </p:cBhvr>
                                    </p:animEffect>
                                  </p:childTnLst>
                                </p:cTn>
                              </p:par>
                            </p:childTnLst>
                          </p:cTn>
                        </p:par>
                        <p:par>
                          <p:cTn id="56" fill="hold" nodeType="afterGroup">
                            <p:stCondLst>
                              <p:cond delay="14500"/>
                            </p:stCondLst>
                            <p:childTnLst>
                              <p:par>
                                <p:cTn id="57" presetID="22" presetClass="entr" presetSubtype="1" fill="hold" nodeType="afterEffect">
                                  <p:stCondLst>
                                    <p:cond delay="1000"/>
                                  </p:stCondLst>
                                  <p:childTnLst>
                                    <p:set>
                                      <p:cBhvr>
                                        <p:cTn id="58" dur="1" fill="hold">
                                          <p:stCondLst>
                                            <p:cond delay="0"/>
                                          </p:stCondLst>
                                        </p:cTn>
                                        <p:tgtEl>
                                          <p:spTgt spid="115892"/>
                                        </p:tgtEl>
                                        <p:attrNameLst>
                                          <p:attrName>style.visibility</p:attrName>
                                        </p:attrNameLst>
                                      </p:cBhvr>
                                      <p:to>
                                        <p:strVal val="visible"/>
                                      </p:to>
                                    </p:set>
                                    <p:animEffect transition="in" filter="wipe(up)">
                                      <p:cBhvr>
                                        <p:cTn id="59" dur="500"/>
                                        <p:tgtEl>
                                          <p:spTgt spid="115892"/>
                                        </p:tgtEl>
                                      </p:cBhvr>
                                    </p:animEffect>
                                  </p:childTnLst>
                                </p:cTn>
                              </p:par>
                            </p:childTnLst>
                          </p:cTn>
                        </p:par>
                        <p:par>
                          <p:cTn id="60" fill="hold" nodeType="afterGroup">
                            <p:stCondLst>
                              <p:cond delay="16000"/>
                            </p:stCondLst>
                            <p:childTnLst>
                              <p:par>
                                <p:cTn id="61" presetID="22" presetClass="entr" presetSubtype="1" fill="hold" nodeType="afterEffect">
                                  <p:stCondLst>
                                    <p:cond delay="1000"/>
                                  </p:stCondLst>
                                  <p:childTnLst>
                                    <p:set>
                                      <p:cBhvr>
                                        <p:cTn id="62" dur="1" fill="hold">
                                          <p:stCondLst>
                                            <p:cond delay="0"/>
                                          </p:stCondLst>
                                        </p:cTn>
                                        <p:tgtEl>
                                          <p:spTgt spid="115898"/>
                                        </p:tgtEl>
                                        <p:attrNameLst>
                                          <p:attrName>style.visibility</p:attrName>
                                        </p:attrNameLst>
                                      </p:cBhvr>
                                      <p:to>
                                        <p:strVal val="visible"/>
                                      </p:to>
                                    </p:set>
                                    <p:animEffect transition="in" filter="wipe(up)">
                                      <p:cBhvr>
                                        <p:cTn id="63" dur="500"/>
                                        <p:tgtEl>
                                          <p:spTgt spid="11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nimBg="1"/>
      <p:bldP spid="115715" grpId="0" animBg="1"/>
      <p:bldP spid="115716" grpId="0" animBg="1"/>
      <p:bldP spid="115717" grpId="0" animBg="1"/>
      <p:bldP spid="115718" grpId="0" animBg="1"/>
      <p:bldP spid="115719" grpId="0" animBg="1"/>
      <p:bldP spid="115769" grpId="0" animBg="1"/>
      <p:bldP spid="115771" grpId="0" animBg="1"/>
      <p:bldP spid="115779" grpId="0" animBg="1"/>
      <p:bldP spid="115849" grpId="0" animBg="1"/>
      <p:bldP spid="115850" grpId="0" animBg="1"/>
      <p:bldP spid="115851" grpId="0" animBg="1"/>
      <p:bldP spid="11587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0"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45</a:t>
            </a:fld>
            <a:endParaRPr lang="fr-FR" altLang="fr-FR" smtClean="0">
              <a:solidFill>
                <a:schemeClr val="bg1"/>
              </a:solidFill>
            </a:endParaRPr>
          </a:p>
        </p:txBody>
      </p:sp>
      <p:sp>
        <p:nvSpPr>
          <p:cNvPr id="116738" name="Rectangle 2"/>
          <p:cNvSpPr>
            <a:spLocks noChangeArrowheads="1"/>
          </p:cNvSpPr>
          <p:nvPr/>
        </p:nvSpPr>
        <p:spPr bwMode="auto">
          <a:xfrm>
            <a:off x="1990725" y="3554413"/>
            <a:ext cx="288925" cy="74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6739" name="Rectangle 3"/>
          <p:cNvSpPr>
            <a:spLocks noChangeArrowheads="1"/>
          </p:cNvSpPr>
          <p:nvPr/>
        </p:nvSpPr>
        <p:spPr bwMode="auto">
          <a:xfrm>
            <a:off x="2209800" y="3421063"/>
            <a:ext cx="74613" cy="198437"/>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05" name="Freeform 4"/>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16741" name="Rectangle 5"/>
          <p:cNvSpPr>
            <a:spLocks noChangeArrowheads="1"/>
          </p:cNvSpPr>
          <p:nvPr/>
        </p:nvSpPr>
        <p:spPr bwMode="auto">
          <a:xfrm>
            <a:off x="2206625" y="3163888"/>
            <a:ext cx="74613" cy="268287"/>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6742" name="Rectangle 6"/>
          <p:cNvSpPr>
            <a:spLocks noChangeArrowheads="1"/>
          </p:cNvSpPr>
          <p:nvPr/>
        </p:nvSpPr>
        <p:spPr bwMode="auto">
          <a:xfrm>
            <a:off x="2209800" y="2905125"/>
            <a:ext cx="74613" cy="268288"/>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08" name="Rectangle 7"/>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09" name="Rectangle 8"/>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0" name="Rectangle 9"/>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1" name="Rectangle 10"/>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2" name="Rectangle 11"/>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3" name="Rectangle 12"/>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4" name="Freeform 13"/>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815" name="Rectangle 14"/>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6" name="Rectangle 15"/>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7" name="Rectangle 16"/>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8" name="Rectangle 17"/>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19" name="Rectangle 18"/>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0" name="Rectangle 19"/>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1" name="Rectangle 20"/>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2" name="Rectangle 21"/>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3" name="Rectangle 22"/>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4" name="Rectangle 23"/>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5" name="Rectangle 24"/>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6" name="Rectangle 25"/>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7" name="Rectangle 26"/>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8" name="Rectangle 27"/>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29" name="Rectangle 28"/>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0" name="Rectangle 29"/>
          <p:cNvSpPr>
            <a:spLocks noChangeArrowheads="1"/>
          </p:cNvSpPr>
          <p:nvPr/>
        </p:nvSpPr>
        <p:spPr bwMode="auto">
          <a:xfrm>
            <a:off x="14970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1" name="Rectangle 30"/>
          <p:cNvSpPr>
            <a:spLocks noChangeArrowheads="1"/>
          </p:cNvSpPr>
          <p:nvPr/>
        </p:nvSpPr>
        <p:spPr bwMode="auto">
          <a:xfrm>
            <a:off x="1382713" y="3559175"/>
            <a:ext cx="13017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2" name="Rectangle 31"/>
          <p:cNvSpPr>
            <a:spLocks noChangeArrowheads="1"/>
          </p:cNvSpPr>
          <p:nvPr/>
        </p:nvSpPr>
        <p:spPr bwMode="auto">
          <a:xfrm>
            <a:off x="1211263" y="3556000"/>
            <a:ext cx="160337"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3" name="Rectangle 32"/>
          <p:cNvSpPr>
            <a:spLocks noChangeArrowheads="1"/>
          </p:cNvSpPr>
          <p:nvPr/>
        </p:nvSpPr>
        <p:spPr bwMode="auto">
          <a:xfrm>
            <a:off x="1143000" y="3419475"/>
            <a:ext cx="79375" cy="2111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4" name="Rectangle 33"/>
          <p:cNvSpPr>
            <a:spLocks noChangeArrowheads="1"/>
          </p:cNvSpPr>
          <p:nvPr/>
        </p:nvSpPr>
        <p:spPr bwMode="auto">
          <a:xfrm>
            <a:off x="1143000" y="3157538"/>
            <a:ext cx="74613" cy="268287"/>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5" name="Rectangle 34"/>
          <p:cNvSpPr>
            <a:spLocks noChangeArrowheads="1"/>
          </p:cNvSpPr>
          <p:nvPr/>
        </p:nvSpPr>
        <p:spPr bwMode="auto">
          <a:xfrm>
            <a:off x="1143000" y="2898775"/>
            <a:ext cx="74613" cy="2682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6" name="Rectangle 35"/>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37" name="Freeform 36"/>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838" name="Freeform 37"/>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6839" name="Freeform 38"/>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6840" name="Oval 39"/>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41" name="Rectangle 40"/>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42" name="Freeform 41"/>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43" name="Freeform 42"/>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44" name="Freeform 43"/>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45" name="Freeform 44"/>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46" name="Line 45"/>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47" name="Rectangle 46"/>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48" name="Rectangle 47"/>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49" name="Rectangle 48"/>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50" name="Text Box 49"/>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6851" name="Group 50"/>
          <p:cNvGrpSpPr>
            <a:grpSpLocks/>
          </p:cNvGrpSpPr>
          <p:nvPr/>
        </p:nvGrpSpPr>
        <p:grpSpPr bwMode="auto">
          <a:xfrm>
            <a:off x="838200" y="2362200"/>
            <a:ext cx="687388" cy="819150"/>
            <a:chOff x="288" y="1776"/>
            <a:chExt cx="433" cy="516"/>
          </a:xfrm>
        </p:grpSpPr>
        <p:sp>
          <p:nvSpPr>
            <p:cNvPr id="77025" name="Freeform 51"/>
            <p:cNvSpPr>
              <a:spLocks/>
            </p:cNvSpPr>
            <p:nvPr/>
          </p:nvSpPr>
          <p:spPr bwMode="auto">
            <a:xfrm>
              <a:off x="625"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026" name="Freeform 52"/>
            <p:cNvSpPr>
              <a:spLocks/>
            </p:cNvSpPr>
            <p:nvPr/>
          </p:nvSpPr>
          <p:spPr bwMode="auto">
            <a:xfrm flipH="1">
              <a:off x="289"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027" name="Oval 53"/>
            <p:cNvSpPr>
              <a:spLocks noChangeArrowheads="1"/>
            </p:cNvSpPr>
            <p:nvPr/>
          </p:nvSpPr>
          <p:spPr bwMode="auto">
            <a:xfrm>
              <a:off x="289" y="1860"/>
              <a:ext cx="432" cy="432"/>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28" name="Text Box 54"/>
            <p:cNvSpPr txBox="1">
              <a:spLocks noChangeArrowheads="1"/>
            </p:cNvSpPr>
            <p:nvPr/>
          </p:nvSpPr>
          <p:spPr bwMode="auto">
            <a:xfrm>
              <a:off x="288"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grpSp>
      <p:grpSp>
        <p:nvGrpSpPr>
          <p:cNvPr id="76852" name="Group 55"/>
          <p:cNvGrpSpPr>
            <a:grpSpLocks/>
          </p:cNvGrpSpPr>
          <p:nvPr/>
        </p:nvGrpSpPr>
        <p:grpSpPr bwMode="auto">
          <a:xfrm>
            <a:off x="1905000" y="2362200"/>
            <a:ext cx="687388" cy="819150"/>
            <a:chOff x="960" y="1776"/>
            <a:chExt cx="433" cy="516"/>
          </a:xfrm>
        </p:grpSpPr>
        <p:sp>
          <p:nvSpPr>
            <p:cNvPr id="77021" name="Freeform 56"/>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022" name="Freeform 57"/>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023" name="Oval 58"/>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24" name="Text Box 59"/>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6853" name="Text Box 60"/>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6854" name="Rectangle 61"/>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55" name="Text Box 62"/>
          <p:cNvSpPr txBox="1">
            <a:spLocks noChangeArrowheads="1"/>
          </p:cNvSpPr>
          <p:nvPr/>
        </p:nvSpPr>
        <p:spPr bwMode="auto">
          <a:xfrm>
            <a:off x="4056063" y="4267200"/>
            <a:ext cx="9906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p:txBody>
      </p:sp>
      <p:sp>
        <p:nvSpPr>
          <p:cNvPr id="76856" name="Rectangle 63"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6857" name="Group 64"/>
          <p:cNvGrpSpPr>
            <a:grpSpLocks/>
          </p:cNvGrpSpPr>
          <p:nvPr/>
        </p:nvGrpSpPr>
        <p:grpSpPr bwMode="auto">
          <a:xfrm>
            <a:off x="6189663" y="1219200"/>
            <a:ext cx="1676400" cy="1524000"/>
            <a:chOff x="3984" y="1056"/>
            <a:chExt cx="1056" cy="960"/>
          </a:xfrm>
        </p:grpSpPr>
        <p:sp>
          <p:nvSpPr>
            <p:cNvPr id="77019" name="Freeform 65"/>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020" name="Oval 66"/>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6858" name="Line 67"/>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859" name="Line 68"/>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860" name="Line 69"/>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861" name="Text Box 70"/>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76862" name="Rectangle 71"/>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63" name="Rectangle 72"/>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6864" name="Group 73"/>
          <p:cNvGrpSpPr>
            <a:grpSpLocks/>
          </p:cNvGrpSpPr>
          <p:nvPr/>
        </p:nvGrpSpPr>
        <p:grpSpPr bwMode="auto">
          <a:xfrm>
            <a:off x="1560513" y="4102100"/>
            <a:ext cx="304800" cy="325438"/>
            <a:chOff x="743" y="2872"/>
            <a:chExt cx="192" cy="205"/>
          </a:xfrm>
        </p:grpSpPr>
        <p:sp>
          <p:nvSpPr>
            <p:cNvPr id="77017" name="Oval 74"/>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18" name="Freeform 75"/>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865" name="Group 76"/>
          <p:cNvGrpSpPr>
            <a:grpSpLocks/>
          </p:cNvGrpSpPr>
          <p:nvPr/>
        </p:nvGrpSpPr>
        <p:grpSpPr bwMode="auto">
          <a:xfrm>
            <a:off x="1314450" y="3429000"/>
            <a:ext cx="123825" cy="214313"/>
            <a:chOff x="571" y="2440"/>
            <a:chExt cx="85" cy="155"/>
          </a:xfrm>
        </p:grpSpPr>
        <p:sp>
          <p:nvSpPr>
            <p:cNvPr id="77014" name="Oval 77"/>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15" name="Line 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016" name="Rectangle 79"/>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6866" name="Group 80"/>
          <p:cNvGrpSpPr>
            <a:grpSpLocks/>
          </p:cNvGrpSpPr>
          <p:nvPr/>
        </p:nvGrpSpPr>
        <p:grpSpPr bwMode="auto">
          <a:xfrm>
            <a:off x="1927225" y="3424238"/>
            <a:ext cx="123825" cy="214312"/>
            <a:chOff x="571" y="2440"/>
            <a:chExt cx="85" cy="155"/>
          </a:xfrm>
        </p:grpSpPr>
        <p:sp>
          <p:nvSpPr>
            <p:cNvPr id="77011" name="Oval 81"/>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12" name="Line 82"/>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013" name="Rectangle 83"/>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6867" name="Group 85"/>
          <p:cNvGrpSpPr>
            <a:grpSpLocks/>
          </p:cNvGrpSpPr>
          <p:nvPr/>
        </p:nvGrpSpPr>
        <p:grpSpPr bwMode="auto">
          <a:xfrm>
            <a:off x="6494463" y="2895600"/>
            <a:ext cx="325437" cy="304800"/>
            <a:chOff x="4176" y="2112"/>
            <a:chExt cx="205" cy="192"/>
          </a:xfrm>
        </p:grpSpPr>
        <p:sp>
          <p:nvSpPr>
            <p:cNvPr id="77009" name="Oval 8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10" name="Freeform 8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6868" name="Freeform 88"/>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6869" name="Group 89"/>
          <p:cNvGrpSpPr>
            <a:grpSpLocks/>
          </p:cNvGrpSpPr>
          <p:nvPr/>
        </p:nvGrpSpPr>
        <p:grpSpPr bwMode="auto">
          <a:xfrm>
            <a:off x="6548438" y="4021138"/>
            <a:ext cx="1524000" cy="409575"/>
            <a:chOff x="4104" y="2835"/>
            <a:chExt cx="960" cy="192"/>
          </a:xfrm>
        </p:grpSpPr>
        <p:sp>
          <p:nvSpPr>
            <p:cNvPr id="77004" name="Freeform 9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005" name="Line 91"/>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006" name="Line 92"/>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007" name="Line 93"/>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008" name="Line 94"/>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6870" name="Group 95"/>
          <p:cNvGrpSpPr>
            <a:grpSpLocks/>
          </p:cNvGrpSpPr>
          <p:nvPr/>
        </p:nvGrpSpPr>
        <p:grpSpPr bwMode="auto">
          <a:xfrm>
            <a:off x="7272338" y="5184775"/>
            <a:ext cx="222250" cy="238125"/>
            <a:chOff x="5198" y="3219"/>
            <a:chExt cx="103" cy="93"/>
          </a:xfrm>
        </p:grpSpPr>
        <p:sp>
          <p:nvSpPr>
            <p:cNvPr id="77002" name="Oval 9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03" name="Freeform 9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6871" name="Group 98"/>
          <p:cNvGrpSpPr>
            <a:grpSpLocks/>
          </p:cNvGrpSpPr>
          <p:nvPr/>
        </p:nvGrpSpPr>
        <p:grpSpPr bwMode="auto">
          <a:xfrm>
            <a:off x="7043738" y="5337175"/>
            <a:ext cx="222250" cy="238125"/>
            <a:chOff x="5198" y="3219"/>
            <a:chExt cx="103" cy="93"/>
          </a:xfrm>
        </p:grpSpPr>
        <p:sp>
          <p:nvSpPr>
            <p:cNvPr id="77000" name="Oval 9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001" name="Freeform 10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6872" name="Group 101"/>
          <p:cNvGrpSpPr>
            <a:grpSpLocks/>
          </p:cNvGrpSpPr>
          <p:nvPr/>
        </p:nvGrpSpPr>
        <p:grpSpPr bwMode="auto">
          <a:xfrm>
            <a:off x="6815138" y="5413375"/>
            <a:ext cx="220662" cy="238125"/>
            <a:chOff x="5198" y="3219"/>
            <a:chExt cx="103" cy="93"/>
          </a:xfrm>
        </p:grpSpPr>
        <p:sp>
          <p:nvSpPr>
            <p:cNvPr id="76998" name="Oval 10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99" name="Freeform 10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6873" name="Text Box 104"/>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6874" name="Group 105"/>
          <p:cNvGrpSpPr>
            <a:grpSpLocks/>
          </p:cNvGrpSpPr>
          <p:nvPr/>
        </p:nvGrpSpPr>
        <p:grpSpPr bwMode="auto">
          <a:xfrm>
            <a:off x="7500938" y="5413375"/>
            <a:ext cx="222250" cy="238125"/>
            <a:chOff x="5198" y="3219"/>
            <a:chExt cx="103" cy="93"/>
          </a:xfrm>
        </p:grpSpPr>
        <p:sp>
          <p:nvSpPr>
            <p:cNvPr id="76996" name="Oval 10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97" name="Freeform 10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6875" name="Group 108"/>
          <p:cNvGrpSpPr>
            <a:grpSpLocks/>
          </p:cNvGrpSpPr>
          <p:nvPr/>
        </p:nvGrpSpPr>
        <p:grpSpPr bwMode="auto">
          <a:xfrm>
            <a:off x="7272338" y="5489575"/>
            <a:ext cx="222250" cy="238125"/>
            <a:chOff x="5198" y="3219"/>
            <a:chExt cx="103" cy="93"/>
          </a:xfrm>
        </p:grpSpPr>
        <p:sp>
          <p:nvSpPr>
            <p:cNvPr id="76994" name="Oval 10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95" name="Freeform 11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6876" name="Group 111"/>
          <p:cNvGrpSpPr>
            <a:grpSpLocks/>
          </p:cNvGrpSpPr>
          <p:nvPr/>
        </p:nvGrpSpPr>
        <p:grpSpPr bwMode="auto">
          <a:xfrm>
            <a:off x="7043738" y="5565775"/>
            <a:ext cx="220662" cy="238125"/>
            <a:chOff x="5198" y="3219"/>
            <a:chExt cx="103" cy="93"/>
          </a:xfrm>
        </p:grpSpPr>
        <p:sp>
          <p:nvSpPr>
            <p:cNvPr id="76992" name="Oval 11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93" name="Freeform 11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6877" name="Rectangle 114"/>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6878" name="Group 115"/>
          <p:cNvGrpSpPr>
            <a:grpSpLocks/>
          </p:cNvGrpSpPr>
          <p:nvPr/>
        </p:nvGrpSpPr>
        <p:grpSpPr bwMode="auto">
          <a:xfrm>
            <a:off x="6548438" y="4652963"/>
            <a:ext cx="1525587" cy="608012"/>
            <a:chOff x="3885" y="3219"/>
            <a:chExt cx="961" cy="383"/>
          </a:xfrm>
        </p:grpSpPr>
        <p:sp>
          <p:nvSpPr>
            <p:cNvPr id="76974" name="Line 116"/>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75" name="Line 117"/>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76" name="Line 118"/>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77" name="Line 119"/>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78" name="Line 120"/>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79" name="Line 121"/>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0" name="Line 122"/>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1" name="Line 123"/>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2" name="Line 124"/>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3" name="Line 125"/>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4" name="Line 126"/>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5" name="Line 127"/>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6" name="Freeform 12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7" name="Freeform 12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988" name="Freeform 13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89" name="Freeform 13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90" name="Freeform 13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91" name="Freeform 13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76879" name="Text Box 134"/>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6880" name="Line 135"/>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81" name="Text Box 136"/>
          <p:cNvSpPr txBox="1">
            <a:spLocks noChangeArrowheads="1"/>
          </p:cNvSpPr>
          <p:nvPr/>
        </p:nvSpPr>
        <p:spPr bwMode="auto">
          <a:xfrm>
            <a:off x="4356100"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76882" name="Group 137"/>
          <p:cNvGrpSpPr>
            <a:grpSpLocks/>
          </p:cNvGrpSpPr>
          <p:nvPr/>
        </p:nvGrpSpPr>
        <p:grpSpPr bwMode="auto">
          <a:xfrm>
            <a:off x="3656013" y="2865438"/>
            <a:ext cx="762000" cy="560387"/>
            <a:chOff x="2318" y="1875"/>
            <a:chExt cx="480" cy="353"/>
          </a:xfrm>
        </p:grpSpPr>
        <p:sp>
          <p:nvSpPr>
            <p:cNvPr id="76972" name="Freeform 138"/>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6973" name="Oval 139"/>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6883" name="Rectangle 140"/>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84" name="Rectangle 141"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85" name="Rectangle 142"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86" name="Rectangle 143"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87" name="Freeform 144"/>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6888" name="Group 145"/>
          <p:cNvGrpSpPr>
            <a:grpSpLocks/>
          </p:cNvGrpSpPr>
          <p:nvPr/>
        </p:nvGrpSpPr>
        <p:grpSpPr bwMode="auto">
          <a:xfrm>
            <a:off x="3656013" y="2857500"/>
            <a:ext cx="762000" cy="579438"/>
            <a:chOff x="2303" y="1800"/>
            <a:chExt cx="480" cy="365"/>
          </a:xfrm>
        </p:grpSpPr>
        <p:sp>
          <p:nvSpPr>
            <p:cNvPr id="76970" name="Freeform 146"/>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6971" name="Oval 147"/>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6889" name="Group 148"/>
          <p:cNvGrpSpPr>
            <a:grpSpLocks/>
          </p:cNvGrpSpPr>
          <p:nvPr/>
        </p:nvGrpSpPr>
        <p:grpSpPr bwMode="auto">
          <a:xfrm>
            <a:off x="5246688" y="4943475"/>
            <a:ext cx="304800" cy="785813"/>
            <a:chOff x="4701" y="1587"/>
            <a:chExt cx="221" cy="534"/>
          </a:xfrm>
        </p:grpSpPr>
        <p:sp>
          <p:nvSpPr>
            <p:cNvPr id="76950" name="Rectangle 149"/>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51" name="Freeform 150"/>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6952" name="Freeform 151"/>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6953" name="Freeform 152"/>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6954" name="Freeform 153"/>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6955" name="Freeform 154"/>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6956" name="Freeform 155"/>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6957" name="Freeform 156"/>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6958" name="Freeform 157"/>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6959" name="Freeform 158"/>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6960" name="Rectangle 159"/>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61" name="Freeform 160"/>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6962" name="Freeform 161"/>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6963" name="Freeform 162"/>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6964" name="Freeform 163"/>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6965" name="Freeform 164"/>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6966" name="Freeform 165"/>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6967" name="Freeform 166"/>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6968" name="Freeform 167"/>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6969" name="Freeform 168"/>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6890" name="Rectangle 169"/>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891" name="Freeform 170"/>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892" name="Rectangle 171"/>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6893" name="Group 172"/>
          <p:cNvGrpSpPr>
            <a:grpSpLocks/>
          </p:cNvGrpSpPr>
          <p:nvPr/>
        </p:nvGrpSpPr>
        <p:grpSpPr bwMode="auto">
          <a:xfrm>
            <a:off x="3487738" y="4621213"/>
            <a:ext cx="74612" cy="238125"/>
            <a:chOff x="2528" y="3199"/>
            <a:chExt cx="40" cy="150"/>
          </a:xfrm>
        </p:grpSpPr>
        <p:sp>
          <p:nvSpPr>
            <p:cNvPr id="76947" name="Line 173"/>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48" name="Line 174"/>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49" name="Freeform 175"/>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6894" name="Group 176"/>
          <p:cNvGrpSpPr>
            <a:grpSpLocks/>
          </p:cNvGrpSpPr>
          <p:nvPr/>
        </p:nvGrpSpPr>
        <p:grpSpPr bwMode="auto">
          <a:xfrm rot="-5400000">
            <a:off x="3420268" y="4650582"/>
            <a:ext cx="112713" cy="184150"/>
            <a:chOff x="571" y="2440"/>
            <a:chExt cx="85" cy="155"/>
          </a:xfrm>
        </p:grpSpPr>
        <p:sp>
          <p:nvSpPr>
            <p:cNvPr id="76944" name="Oval 17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45" name="Line 1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946" name="Rectangle 17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6895" name="Group 180"/>
          <p:cNvGrpSpPr>
            <a:grpSpLocks/>
          </p:cNvGrpSpPr>
          <p:nvPr/>
        </p:nvGrpSpPr>
        <p:grpSpPr bwMode="auto">
          <a:xfrm>
            <a:off x="3582988" y="4445000"/>
            <a:ext cx="123825" cy="214313"/>
            <a:chOff x="571" y="2440"/>
            <a:chExt cx="85" cy="155"/>
          </a:xfrm>
        </p:grpSpPr>
        <p:sp>
          <p:nvSpPr>
            <p:cNvPr id="76941" name="Oval 181"/>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42" name="Line 182"/>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6943" name="Rectangle 183"/>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6896" name="Group 184"/>
          <p:cNvGrpSpPr>
            <a:grpSpLocks/>
          </p:cNvGrpSpPr>
          <p:nvPr/>
        </p:nvGrpSpPr>
        <p:grpSpPr bwMode="auto">
          <a:xfrm>
            <a:off x="6546850" y="4021138"/>
            <a:ext cx="1524000" cy="409575"/>
            <a:chOff x="4104" y="2835"/>
            <a:chExt cx="960" cy="192"/>
          </a:xfrm>
        </p:grpSpPr>
        <p:sp>
          <p:nvSpPr>
            <p:cNvPr id="76936" name="Freeform 185"/>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937" name="Line 186"/>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8" name="Line 187"/>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9" name="Line 188"/>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40" name="Line 189"/>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6897" name="Group 190"/>
          <p:cNvGrpSpPr>
            <a:grpSpLocks/>
          </p:cNvGrpSpPr>
          <p:nvPr/>
        </p:nvGrpSpPr>
        <p:grpSpPr bwMode="auto">
          <a:xfrm>
            <a:off x="6548438" y="4654550"/>
            <a:ext cx="1525587" cy="608013"/>
            <a:chOff x="3885" y="3219"/>
            <a:chExt cx="961" cy="383"/>
          </a:xfrm>
        </p:grpSpPr>
        <p:sp>
          <p:nvSpPr>
            <p:cNvPr id="76918" name="Line 191"/>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19" name="Line 192"/>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0" name="Line 193"/>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1" name="Line 194"/>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2" name="Line 195"/>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3" name="Line 196"/>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4" name="Line 197"/>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5" name="Line 198"/>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6" name="Line 199"/>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7" name="Line 200"/>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8" name="Line 201"/>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29" name="Line 202"/>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0" name="Freeform 203"/>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1" name="Freeform 204"/>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6932" name="Freeform 205"/>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3" name="Freeform 206"/>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4" name="Freeform 207"/>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6935" name="Freeform 208"/>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6898" name="Group 209"/>
          <p:cNvGrpSpPr>
            <a:grpSpLocks/>
          </p:cNvGrpSpPr>
          <p:nvPr/>
        </p:nvGrpSpPr>
        <p:grpSpPr bwMode="auto">
          <a:xfrm rot="-5400000">
            <a:off x="7044531" y="4421982"/>
            <a:ext cx="238125" cy="239712"/>
            <a:chOff x="4176" y="2112"/>
            <a:chExt cx="205" cy="192"/>
          </a:xfrm>
        </p:grpSpPr>
        <p:sp>
          <p:nvSpPr>
            <p:cNvPr id="76916" name="Oval 21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17" name="Freeform 21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899" name="Group 212"/>
          <p:cNvGrpSpPr>
            <a:grpSpLocks/>
          </p:cNvGrpSpPr>
          <p:nvPr/>
        </p:nvGrpSpPr>
        <p:grpSpPr bwMode="auto">
          <a:xfrm rot="-5400000">
            <a:off x="7349331" y="4421982"/>
            <a:ext cx="238125" cy="239712"/>
            <a:chOff x="4176" y="2112"/>
            <a:chExt cx="205" cy="192"/>
          </a:xfrm>
        </p:grpSpPr>
        <p:sp>
          <p:nvSpPr>
            <p:cNvPr id="76914" name="Oval 21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15" name="Freeform 21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900" name="Group 215"/>
          <p:cNvGrpSpPr>
            <a:grpSpLocks/>
          </p:cNvGrpSpPr>
          <p:nvPr/>
        </p:nvGrpSpPr>
        <p:grpSpPr bwMode="auto">
          <a:xfrm rot="-5400000">
            <a:off x="7654131" y="4421982"/>
            <a:ext cx="238125" cy="239712"/>
            <a:chOff x="4176" y="2112"/>
            <a:chExt cx="205" cy="192"/>
          </a:xfrm>
        </p:grpSpPr>
        <p:sp>
          <p:nvSpPr>
            <p:cNvPr id="76912" name="Oval 21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13" name="Freeform 21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901" name="Group 218"/>
          <p:cNvGrpSpPr>
            <a:grpSpLocks/>
          </p:cNvGrpSpPr>
          <p:nvPr/>
        </p:nvGrpSpPr>
        <p:grpSpPr bwMode="auto">
          <a:xfrm rot="-5400000">
            <a:off x="7958931" y="4421982"/>
            <a:ext cx="238125" cy="239712"/>
            <a:chOff x="4176" y="2112"/>
            <a:chExt cx="205" cy="192"/>
          </a:xfrm>
        </p:grpSpPr>
        <p:sp>
          <p:nvSpPr>
            <p:cNvPr id="76910" name="Oval 21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11" name="Freeform 22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902" name="Group 221"/>
          <p:cNvGrpSpPr>
            <a:grpSpLocks/>
          </p:cNvGrpSpPr>
          <p:nvPr/>
        </p:nvGrpSpPr>
        <p:grpSpPr bwMode="auto">
          <a:xfrm rot="-5400000">
            <a:off x="6739731" y="4421982"/>
            <a:ext cx="238125" cy="239712"/>
            <a:chOff x="4176" y="2112"/>
            <a:chExt cx="205" cy="192"/>
          </a:xfrm>
        </p:grpSpPr>
        <p:sp>
          <p:nvSpPr>
            <p:cNvPr id="76908" name="Oval 22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09" name="Freeform 22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6903" name="Group 224"/>
          <p:cNvGrpSpPr>
            <a:grpSpLocks/>
          </p:cNvGrpSpPr>
          <p:nvPr/>
        </p:nvGrpSpPr>
        <p:grpSpPr bwMode="auto">
          <a:xfrm rot="-5400000">
            <a:off x="6434931" y="4421982"/>
            <a:ext cx="238125" cy="239712"/>
            <a:chOff x="4176" y="2112"/>
            <a:chExt cx="205" cy="192"/>
          </a:xfrm>
        </p:grpSpPr>
        <p:sp>
          <p:nvSpPr>
            <p:cNvPr id="76906" name="Oval 22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6907" name="Freeform 22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6904" name="AutoShape 229"/>
          <p:cNvSpPr>
            <a:spLocks noChangeArrowheads="1"/>
          </p:cNvSpPr>
          <p:nvPr/>
        </p:nvSpPr>
        <p:spPr bwMode="auto">
          <a:xfrm>
            <a:off x="762000" y="674688"/>
            <a:ext cx="2159000" cy="693737"/>
          </a:xfrm>
          <a:prstGeom prst="wedgeRoundRectCallout">
            <a:avLst>
              <a:gd name="adj1" fmla="val 19778"/>
              <a:gd name="adj2" fmla="val 14312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In the same time, a second container can be primed</a:t>
            </a:r>
          </a:p>
        </p:txBody>
      </p:sp>
      <p:sp>
        <p:nvSpPr>
          <p:cNvPr id="76905" name="Text Box 230"/>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6"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702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16742"/>
                                        </p:tgtEl>
                                        <p:attrNameLst>
                                          <p:attrName>style.visibility</p:attrName>
                                        </p:attrNameLst>
                                      </p:cBhvr>
                                      <p:to>
                                        <p:strVal val="visible"/>
                                      </p:to>
                                    </p:set>
                                    <p:animEffect transition="in" filter="wipe(up)">
                                      <p:cBhvr>
                                        <p:cTn id="7" dur="500"/>
                                        <p:tgtEl>
                                          <p:spTgt spid="116742"/>
                                        </p:tgtEl>
                                      </p:cBhvr>
                                    </p:animEffect>
                                  </p:childTnLst>
                                </p:cTn>
                              </p:par>
                            </p:childTnLst>
                          </p:cTn>
                        </p:par>
                        <p:par>
                          <p:cTn id="8" fill="hold" nodeType="afterGroup">
                            <p:stCondLst>
                              <p:cond delay="2500"/>
                            </p:stCondLst>
                            <p:childTnLst>
                              <p:par>
                                <p:cTn id="9" presetID="22" presetClass="entr" presetSubtype="1" fill="hold" grpId="0" nodeType="afterEffect">
                                  <p:stCondLst>
                                    <p:cond delay="1000"/>
                                  </p:stCondLst>
                                  <p:childTnLst>
                                    <p:set>
                                      <p:cBhvr>
                                        <p:cTn id="10" dur="1" fill="hold">
                                          <p:stCondLst>
                                            <p:cond delay="0"/>
                                          </p:stCondLst>
                                        </p:cTn>
                                        <p:tgtEl>
                                          <p:spTgt spid="116741"/>
                                        </p:tgtEl>
                                        <p:attrNameLst>
                                          <p:attrName>style.visibility</p:attrName>
                                        </p:attrNameLst>
                                      </p:cBhvr>
                                      <p:to>
                                        <p:strVal val="visible"/>
                                      </p:to>
                                    </p:set>
                                    <p:animEffect transition="in" filter="wipe(up)">
                                      <p:cBhvr>
                                        <p:cTn id="11" dur="500"/>
                                        <p:tgtEl>
                                          <p:spTgt spid="116741"/>
                                        </p:tgtEl>
                                      </p:cBhvr>
                                    </p:animEffect>
                                  </p:childTnLst>
                                </p:cTn>
                              </p:par>
                            </p:childTnLst>
                          </p:cTn>
                        </p:par>
                        <p:par>
                          <p:cTn id="12" fill="hold" nodeType="afterGroup">
                            <p:stCondLst>
                              <p:cond delay="4000"/>
                            </p:stCondLst>
                            <p:childTnLst>
                              <p:par>
                                <p:cTn id="13" presetID="22" presetClass="entr" presetSubtype="1" fill="hold" grpId="0" nodeType="afterEffect">
                                  <p:stCondLst>
                                    <p:cond delay="1000"/>
                                  </p:stCondLst>
                                  <p:childTnLst>
                                    <p:set>
                                      <p:cBhvr>
                                        <p:cTn id="14" dur="1" fill="hold">
                                          <p:stCondLst>
                                            <p:cond delay="0"/>
                                          </p:stCondLst>
                                        </p:cTn>
                                        <p:tgtEl>
                                          <p:spTgt spid="116739"/>
                                        </p:tgtEl>
                                        <p:attrNameLst>
                                          <p:attrName>style.visibility</p:attrName>
                                        </p:attrNameLst>
                                      </p:cBhvr>
                                      <p:to>
                                        <p:strVal val="visible"/>
                                      </p:to>
                                    </p:set>
                                    <p:animEffect transition="in" filter="wipe(up)">
                                      <p:cBhvr>
                                        <p:cTn id="15" dur="500"/>
                                        <p:tgtEl>
                                          <p:spTgt spid="116739"/>
                                        </p:tgtEl>
                                      </p:cBhvr>
                                    </p:animEffect>
                                  </p:childTnLst>
                                </p:cTn>
                              </p:par>
                            </p:childTnLst>
                          </p:cTn>
                        </p:par>
                        <p:par>
                          <p:cTn id="16" fill="hold" nodeType="afterGroup">
                            <p:stCondLst>
                              <p:cond delay="5500"/>
                            </p:stCondLst>
                            <p:childTnLst>
                              <p:par>
                                <p:cTn id="17" presetID="22" presetClass="entr" presetSubtype="2" fill="hold" grpId="0" nodeType="afterEffect">
                                  <p:stCondLst>
                                    <p:cond delay="1000"/>
                                  </p:stCondLst>
                                  <p:childTnLst>
                                    <p:set>
                                      <p:cBhvr>
                                        <p:cTn id="18" dur="1" fill="hold">
                                          <p:stCondLst>
                                            <p:cond delay="0"/>
                                          </p:stCondLst>
                                        </p:cTn>
                                        <p:tgtEl>
                                          <p:spTgt spid="116738"/>
                                        </p:tgtEl>
                                        <p:attrNameLst>
                                          <p:attrName>style.visibility</p:attrName>
                                        </p:attrNameLst>
                                      </p:cBhvr>
                                      <p:to>
                                        <p:strVal val="visible"/>
                                      </p:to>
                                    </p:set>
                                    <p:animEffect transition="in" filter="wipe(right)">
                                      <p:cBhvr>
                                        <p:cTn id="19"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p:bldP spid="116739" grpId="0" animBg="1"/>
      <p:bldP spid="116741" grpId="0" animBg="1"/>
      <p:bldP spid="1167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0"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46</a:t>
            </a:fld>
            <a:endParaRPr lang="fr-FR" altLang="fr-FR" smtClean="0">
              <a:solidFill>
                <a:schemeClr val="bg1"/>
              </a:solidFill>
            </a:endParaRPr>
          </a:p>
        </p:txBody>
      </p:sp>
      <p:sp>
        <p:nvSpPr>
          <p:cNvPr id="77827" name="Freeform 2"/>
          <p:cNvSpPr>
            <a:spLocks/>
          </p:cNvSpPr>
          <p:nvPr/>
        </p:nvSpPr>
        <p:spPr bwMode="auto">
          <a:xfrm>
            <a:off x="13731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828" name="Freeform 3"/>
          <p:cNvSpPr>
            <a:spLocks/>
          </p:cNvSpPr>
          <p:nvPr/>
        </p:nvSpPr>
        <p:spPr bwMode="auto">
          <a:xfrm flipH="1">
            <a:off x="8397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829" name="Freeform 4"/>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30" name="Rectangle 5"/>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1" name="Rectangle 6"/>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2" name="Rectangle 7"/>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3" name="Rectangle 8"/>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4" name="Rectangle 9"/>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5" name="Rectangle 10"/>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6" name="Freeform 11"/>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837" name="Freeform 12"/>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838" name="Rectangle 13"/>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39" name="Rectangle 14"/>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0" name="Rectangle 15"/>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1" name="Rectangle 16"/>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2" name="Rectangle 17"/>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3" name="Rectangle 18"/>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4" name="Rectangle 19"/>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5" name="Rectangle 20"/>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6" name="Rectangle 21"/>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7" name="Rectangle 22"/>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8" name="Rectangle 23"/>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49" name="Rectangle 24"/>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50" name="Rectangle 25"/>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51" name="Rectangle 26"/>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52" name="Rectangle 27"/>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88" name="Rectangle 28"/>
          <p:cNvSpPr>
            <a:spLocks noChangeArrowheads="1"/>
          </p:cNvSpPr>
          <p:nvPr/>
        </p:nvSpPr>
        <p:spPr bwMode="auto">
          <a:xfrm>
            <a:off x="14970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89" name="Rectangle 29"/>
          <p:cNvSpPr>
            <a:spLocks noChangeArrowheads="1"/>
          </p:cNvSpPr>
          <p:nvPr/>
        </p:nvSpPr>
        <p:spPr bwMode="auto">
          <a:xfrm>
            <a:off x="13827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90" name="Rectangle 30"/>
          <p:cNvSpPr>
            <a:spLocks noChangeArrowheads="1"/>
          </p:cNvSpPr>
          <p:nvPr/>
        </p:nvSpPr>
        <p:spPr bwMode="auto">
          <a:xfrm>
            <a:off x="1211263" y="3556000"/>
            <a:ext cx="160337"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91" name="Rectangle 31"/>
          <p:cNvSpPr>
            <a:spLocks noChangeArrowheads="1"/>
          </p:cNvSpPr>
          <p:nvPr/>
        </p:nvSpPr>
        <p:spPr bwMode="auto">
          <a:xfrm>
            <a:off x="1143000" y="3419475"/>
            <a:ext cx="79375" cy="21113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92" name="Rectangle 32"/>
          <p:cNvSpPr>
            <a:spLocks noChangeArrowheads="1"/>
          </p:cNvSpPr>
          <p:nvPr/>
        </p:nvSpPr>
        <p:spPr bwMode="auto">
          <a:xfrm>
            <a:off x="1143000" y="3157538"/>
            <a:ext cx="74613" cy="26828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793" name="Rectangle 33"/>
          <p:cNvSpPr>
            <a:spLocks noChangeArrowheads="1"/>
          </p:cNvSpPr>
          <p:nvPr/>
        </p:nvSpPr>
        <p:spPr bwMode="auto">
          <a:xfrm>
            <a:off x="1143000" y="2898775"/>
            <a:ext cx="74613" cy="2682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59" name="Rectangle 34"/>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60" name="Freeform 35"/>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861" name="Freeform 36"/>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862" name="Freeform 37"/>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863" name="Oval 38"/>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64" name="Rectangle 39"/>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65" name="Freeform 40"/>
          <p:cNvSpPr>
            <a:spLocks/>
          </p:cNvSpPr>
          <p:nvPr/>
        </p:nvSpPr>
        <p:spPr bwMode="auto">
          <a:xfrm>
            <a:off x="1824038" y="2490788"/>
            <a:ext cx="460375" cy="1143000"/>
          </a:xfrm>
          <a:custGeom>
            <a:avLst/>
            <a:gdLst>
              <a:gd name="T0" fmla="*/ 2147483647 w 290"/>
              <a:gd name="T1" fmla="*/ 0 h 720"/>
              <a:gd name="T2" fmla="*/ 2147483647 w 290"/>
              <a:gd name="T3" fmla="*/ 2147483647 h 720"/>
              <a:gd name="T4" fmla="*/ 2147483647 w 290"/>
              <a:gd name="T5" fmla="*/ 2147483647 h 720"/>
              <a:gd name="T6" fmla="*/ 0 w 290"/>
              <a:gd name="T7" fmla="*/ 2147483647 h 720"/>
              <a:gd name="T8" fmla="*/ 2147483647 w 290"/>
              <a:gd name="T9" fmla="*/ 2147483647 h 720"/>
              <a:gd name="T10" fmla="*/ 2147483647 w 290"/>
              <a:gd name="T11" fmla="*/ 0 h 720"/>
              <a:gd name="T12" fmla="*/ 2147483647 w 290"/>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720">
                <a:moveTo>
                  <a:pt x="290" y="0"/>
                </a:moveTo>
                <a:lnTo>
                  <a:pt x="290" y="720"/>
                </a:lnTo>
                <a:lnTo>
                  <a:pt x="2" y="720"/>
                </a:lnTo>
                <a:lnTo>
                  <a:pt x="0" y="672"/>
                </a:lnTo>
                <a:lnTo>
                  <a:pt x="242" y="672"/>
                </a:lnTo>
                <a:lnTo>
                  <a:pt x="242" y="0"/>
                </a:lnTo>
                <a:lnTo>
                  <a:pt x="290"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66" name="Freeform 41"/>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7802" name="Rectangle 42"/>
          <p:cNvSpPr>
            <a:spLocks noChangeArrowheads="1"/>
          </p:cNvSpPr>
          <p:nvPr/>
        </p:nvSpPr>
        <p:spPr bwMode="auto">
          <a:xfrm>
            <a:off x="1601788" y="3482975"/>
            <a:ext cx="223837" cy="250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68" name="Freeform 43"/>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69" name="Oval 44"/>
          <p:cNvSpPr>
            <a:spLocks noChangeArrowheads="1"/>
          </p:cNvSpPr>
          <p:nvPr/>
        </p:nvSpPr>
        <p:spPr bwMode="auto">
          <a:xfrm>
            <a:off x="841375" y="2497138"/>
            <a:ext cx="685800" cy="685800"/>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70" name="Line 45"/>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71" name="Rectangle 46"/>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72" name="Rectangle 47"/>
          <p:cNvSpPr>
            <a:spLocks noChangeArrowheads="1"/>
          </p:cNvSpPr>
          <p:nvPr/>
        </p:nvSpPr>
        <p:spPr bwMode="auto">
          <a:xfrm>
            <a:off x="1831975" y="3557588"/>
            <a:ext cx="157163" cy="74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73" name="Rectangle 48"/>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74" name="Text Box 49"/>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7875" name="Group 50"/>
          <p:cNvGrpSpPr>
            <a:grpSpLocks/>
          </p:cNvGrpSpPr>
          <p:nvPr/>
        </p:nvGrpSpPr>
        <p:grpSpPr bwMode="auto">
          <a:xfrm>
            <a:off x="1905000" y="2362200"/>
            <a:ext cx="687388" cy="819150"/>
            <a:chOff x="960" y="1776"/>
            <a:chExt cx="433" cy="516"/>
          </a:xfrm>
        </p:grpSpPr>
        <p:sp>
          <p:nvSpPr>
            <p:cNvPr id="78049" name="Freeform 51"/>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050" name="Freeform 52"/>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051" name="Oval 53"/>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52" name="Text Box 54"/>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7876" name="Text Box 55"/>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7877" name="Rectangle 56"/>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78" name="Text Box 57"/>
          <p:cNvSpPr txBox="1">
            <a:spLocks noChangeArrowheads="1"/>
          </p:cNvSpPr>
          <p:nvPr/>
        </p:nvSpPr>
        <p:spPr bwMode="auto">
          <a:xfrm>
            <a:off x="4056063" y="4267200"/>
            <a:ext cx="9906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p:txBody>
      </p:sp>
      <p:sp>
        <p:nvSpPr>
          <p:cNvPr id="77879" name="Rectangle 58"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7880" name="Group 59"/>
          <p:cNvGrpSpPr>
            <a:grpSpLocks/>
          </p:cNvGrpSpPr>
          <p:nvPr/>
        </p:nvGrpSpPr>
        <p:grpSpPr bwMode="auto">
          <a:xfrm>
            <a:off x="6189663" y="1219200"/>
            <a:ext cx="1676400" cy="1524000"/>
            <a:chOff x="3984" y="1056"/>
            <a:chExt cx="1056" cy="960"/>
          </a:xfrm>
        </p:grpSpPr>
        <p:sp>
          <p:nvSpPr>
            <p:cNvPr id="78047" name="Freeform 60"/>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048" name="Oval 61"/>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7881" name="Line 62"/>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882" name="Line 63"/>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883" name="Line 64"/>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884" name="Text Box 65"/>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77885" name="Rectangle 66"/>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886" name="Rectangle 67"/>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7887" name="Group 68"/>
          <p:cNvGrpSpPr>
            <a:grpSpLocks/>
          </p:cNvGrpSpPr>
          <p:nvPr/>
        </p:nvGrpSpPr>
        <p:grpSpPr bwMode="auto">
          <a:xfrm>
            <a:off x="1560513" y="4102100"/>
            <a:ext cx="304800" cy="325438"/>
            <a:chOff x="743" y="2872"/>
            <a:chExt cx="192" cy="205"/>
          </a:xfrm>
        </p:grpSpPr>
        <p:sp>
          <p:nvSpPr>
            <p:cNvPr id="78045" name="Oval 69"/>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46" name="Freeform 70"/>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888" name="Group 71"/>
          <p:cNvGrpSpPr>
            <a:grpSpLocks/>
          </p:cNvGrpSpPr>
          <p:nvPr/>
        </p:nvGrpSpPr>
        <p:grpSpPr bwMode="auto">
          <a:xfrm>
            <a:off x="1314450" y="3429000"/>
            <a:ext cx="123825" cy="214313"/>
            <a:chOff x="571" y="2440"/>
            <a:chExt cx="85" cy="155"/>
          </a:xfrm>
        </p:grpSpPr>
        <p:sp>
          <p:nvSpPr>
            <p:cNvPr id="78042" name="Oval 72"/>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43" name="Line 7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044" name="Rectangle 74"/>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7889" name="Group 75"/>
          <p:cNvGrpSpPr>
            <a:grpSpLocks/>
          </p:cNvGrpSpPr>
          <p:nvPr/>
        </p:nvGrpSpPr>
        <p:grpSpPr bwMode="auto">
          <a:xfrm>
            <a:off x="1927225" y="3424238"/>
            <a:ext cx="123825" cy="214312"/>
            <a:chOff x="571" y="2440"/>
            <a:chExt cx="85" cy="155"/>
          </a:xfrm>
        </p:grpSpPr>
        <p:sp>
          <p:nvSpPr>
            <p:cNvPr id="78039" name="Oval 76"/>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40" name="Line 7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041" name="Rectangle 78"/>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7890" name="Group 80"/>
          <p:cNvGrpSpPr>
            <a:grpSpLocks/>
          </p:cNvGrpSpPr>
          <p:nvPr/>
        </p:nvGrpSpPr>
        <p:grpSpPr bwMode="auto">
          <a:xfrm>
            <a:off x="6494463" y="2895600"/>
            <a:ext cx="325437" cy="304800"/>
            <a:chOff x="4176" y="2112"/>
            <a:chExt cx="205" cy="192"/>
          </a:xfrm>
        </p:grpSpPr>
        <p:sp>
          <p:nvSpPr>
            <p:cNvPr id="78037" name="Oval 8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38" name="Freeform 8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7891" name="Freeform 83"/>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7892" name="Group 84"/>
          <p:cNvGrpSpPr>
            <a:grpSpLocks/>
          </p:cNvGrpSpPr>
          <p:nvPr/>
        </p:nvGrpSpPr>
        <p:grpSpPr bwMode="auto">
          <a:xfrm>
            <a:off x="6548438" y="4021138"/>
            <a:ext cx="1524000" cy="409575"/>
            <a:chOff x="4104" y="2835"/>
            <a:chExt cx="960" cy="192"/>
          </a:xfrm>
        </p:grpSpPr>
        <p:sp>
          <p:nvSpPr>
            <p:cNvPr id="78032" name="Freeform 85"/>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033" name="Line 86"/>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34" name="Line 87"/>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35" name="Line 88"/>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36" name="Line 89"/>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7893" name="Group 90"/>
          <p:cNvGrpSpPr>
            <a:grpSpLocks/>
          </p:cNvGrpSpPr>
          <p:nvPr/>
        </p:nvGrpSpPr>
        <p:grpSpPr bwMode="auto">
          <a:xfrm>
            <a:off x="7272338" y="5184775"/>
            <a:ext cx="222250" cy="238125"/>
            <a:chOff x="5198" y="3219"/>
            <a:chExt cx="103" cy="93"/>
          </a:xfrm>
        </p:grpSpPr>
        <p:sp>
          <p:nvSpPr>
            <p:cNvPr id="78030" name="Oval 9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31" name="Freeform 9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7894" name="Group 93"/>
          <p:cNvGrpSpPr>
            <a:grpSpLocks/>
          </p:cNvGrpSpPr>
          <p:nvPr/>
        </p:nvGrpSpPr>
        <p:grpSpPr bwMode="auto">
          <a:xfrm>
            <a:off x="7043738" y="5337175"/>
            <a:ext cx="222250" cy="238125"/>
            <a:chOff x="5198" y="3219"/>
            <a:chExt cx="103" cy="93"/>
          </a:xfrm>
        </p:grpSpPr>
        <p:sp>
          <p:nvSpPr>
            <p:cNvPr id="78028" name="Oval 9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29" name="Freeform 9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7895" name="Group 96"/>
          <p:cNvGrpSpPr>
            <a:grpSpLocks/>
          </p:cNvGrpSpPr>
          <p:nvPr/>
        </p:nvGrpSpPr>
        <p:grpSpPr bwMode="auto">
          <a:xfrm>
            <a:off x="6815138" y="5413375"/>
            <a:ext cx="220662" cy="238125"/>
            <a:chOff x="5198" y="3219"/>
            <a:chExt cx="103" cy="93"/>
          </a:xfrm>
        </p:grpSpPr>
        <p:sp>
          <p:nvSpPr>
            <p:cNvPr id="78026" name="Oval 9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27" name="Freeform 9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7896" name="Text Box 99"/>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7897" name="Group 100"/>
          <p:cNvGrpSpPr>
            <a:grpSpLocks/>
          </p:cNvGrpSpPr>
          <p:nvPr/>
        </p:nvGrpSpPr>
        <p:grpSpPr bwMode="auto">
          <a:xfrm>
            <a:off x="7500938" y="5413375"/>
            <a:ext cx="222250" cy="238125"/>
            <a:chOff x="5198" y="3219"/>
            <a:chExt cx="103" cy="93"/>
          </a:xfrm>
        </p:grpSpPr>
        <p:sp>
          <p:nvSpPr>
            <p:cNvPr id="78024" name="Oval 10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25" name="Freeform 10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7898" name="Group 103"/>
          <p:cNvGrpSpPr>
            <a:grpSpLocks/>
          </p:cNvGrpSpPr>
          <p:nvPr/>
        </p:nvGrpSpPr>
        <p:grpSpPr bwMode="auto">
          <a:xfrm>
            <a:off x="7272338" y="5489575"/>
            <a:ext cx="222250" cy="238125"/>
            <a:chOff x="5198" y="3219"/>
            <a:chExt cx="103" cy="93"/>
          </a:xfrm>
        </p:grpSpPr>
        <p:sp>
          <p:nvSpPr>
            <p:cNvPr id="78022" name="Oval 10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23" name="Freeform 10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7899" name="Group 106"/>
          <p:cNvGrpSpPr>
            <a:grpSpLocks/>
          </p:cNvGrpSpPr>
          <p:nvPr/>
        </p:nvGrpSpPr>
        <p:grpSpPr bwMode="auto">
          <a:xfrm>
            <a:off x="7043738" y="5565775"/>
            <a:ext cx="220662" cy="238125"/>
            <a:chOff x="5198" y="3219"/>
            <a:chExt cx="103" cy="93"/>
          </a:xfrm>
        </p:grpSpPr>
        <p:sp>
          <p:nvSpPr>
            <p:cNvPr id="78020" name="Oval 10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021" name="Freeform 10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7900" name="Rectangle 109"/>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7901" name="Group 110"/>
          <p:cNvGrpSpPr>
            <a:grpSpLocks/>
          </p:cNvGrpSpPr>
          <p:nvPr/>
        </p:nvGrpSpPr>
        <p:grpSpPr bwMode="auto">
          <a:xfrm>
            <a:off x="6548438" y="4652963"/>
            <a:ext cx="1525587" cy="608012"/>
            <a:chOff x="3885" y="3219"/>
            <a:chExt cx="961" cy="383"/>
          </a:xfrm>
        </p:grpSpPr>
        <p:sp>
          <p:nvSpPr>
            <p:cNvPr id="78002" name="Line 111"/>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3" name="Line 112"/>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4" name="Line 113"/>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5" name="Line 114"/>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6" name="Line 115"/>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7" name="Line 116"/>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8" name="Line 117"/>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09" name="Line 118"/>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0" name="Line 119"/>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1" name="Line 120"/>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2" name="Line 121"/>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3" name="Line 122"/>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4" name="Freeform 123"/>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5" name="Freeform 124"/>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016" name="Freeform 125"/>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7" name="Freeform 126"/>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8" name="Freeform 127"/>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019" name="Freeform 128"/>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77902" name="Text Box 129"/>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7903" name="Line 130"/>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904" name="Text Box 131"/>
          <p:cNvSpPr txBox="1">
            <a:spLocks noChangeArrowheads="1"/>
          </p:cNvSpPr>
          <p:nvPr/>
        </p:nvSpPr>
        <p:spPr bwMode="auto">
          <a:xfrm>
            <a:off x="4284663"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77905" name="Group 132"/>
          <p:cNvGrpSpPr>
            <a:grpSpLocks/>
          </p:cNvGrpSpPr>
          <p:nvPr/>
        </p:nvGrpSpPr>
        <p:grpSpPr bwMode="auto">
          <a:xfrm>
            <a:off x="3656013" y="2865438"/>
            <a:ext cx="762000" cy="560387"/>
            <a:chOff x="2318" y="1875"/>
            <a:chExt cx="480" cy="353"/>
          </a:xfrm>
        </p:grpSpPr>
        <p:sp>
          <p:nvSpPr>
            <p:cNvPr id="78000" name="Freeform 133"/>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001" name="Oval 134"/>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7906" name="Rectangle 135"/>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07" name="Rectangle 136"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08" name="Rectangle 137"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09" name="Rectangle 138"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10" name="Freeform 139"/>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7911" name="Group 140"/>
          <p:cNvGrpSpPr>
            <a:grpSpLocks/>
          </p:cNvGrpSpPr>
          <p:nvPr/>
        </p:nvGrpSpPr>
        <p:grpSpPr bwMode="auto">
          <a:xfrm>
            <a:off x="3656013" y="2857500"/>
            <a:ext cx="762000" cy="579438"/>
            <a:chOff x="2303" y="1800"/>
            <a:chExt cx="480" cy="365"/>
          </a:xfrm>
        </p:grpSpPr>
        <p:sp>
          <p:nvSpPr>
            <p:cNvPr id="77998" name="Freeform 141"/>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7999" name="Oval 142"/>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7912" name="Group 143"/>
          <p:cNvGrpSpPr>
            <a:grpSpLocks/>
          </p:cNvGrpSpPr>
          <p:nvPr/>
        </p:nvGrpSpPr>
        <p:grpSpPr bwMode="auto">
          <a:xfrm>
            <a:off x="5246688" y="4943475"/>
            <a:ext cx="304800" cy="785813"/>
            <a:chOff x="4701" y="1587"/>
            <a:chExt cx="221" cy="534"/>
          </a:xfrm>
        </p:grpSpPr>
        <p:sp>
          <p:nvSpPr>
            <p:cNvPr id="77978" name="Rectangle 144"/>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79" name="Freeform 145"/>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7980" name="Freeform 146"/>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7981" name="Freeform 147"/>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7982" name="Freeform 148"/>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7983" name="Freeform 149"/>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7984" name="Freeform 150"/>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7985" name="Freeform 151"/>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7986" name="Freeform 152"/>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7987" name="Freeform 153"/>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7988" name="Rectangle 154"/>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89" name="Freeform 155"/>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7990" name="Freeform 156"/>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7991" name="Freeform 157"/>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7992" name="Freeform 158"/>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7993" name="Freeform 159"/>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7994" name="Freeform 160"/>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7995" name="Freeform 161"/>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7996" name="Freeform 162"/>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7997" name="Freeform 163"/>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7913" name="Rectangle 164"/>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14" name="Freeform 165"/>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915" name="Rectangle 166"/>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7916" name="Group 167"/>
          <p:cNvGrpSpPr>
            <a:grpSpLocks/>
          </p:cNvGrpSpPr>
          <p:nvPr/>
        </p:nvGrpSpPr>
        <p:grpSpPr bwMode="auto">
          <a:xfrm>
            <a:off x="3487738" y="4621213"/>
            <a:ext cx="74612" cy="238125"/>
            <a:chOff x="2528" y="3199"/>
            <a:chExt cx="40" cy="150"/>
          </a:xfrm>
        </p:grpSpPr>
        <p:sp>
          <p:nvSpPr>
            <p:cNvPr id="77975" name="Line 168"/>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76" name="Line 169"/>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77" name="Freeform 170"/>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7917" name="Group 171"/>
          <p:cNvGrpSpPr>
            <a:grpSpLocks/>
          </p:cNvGrpSpPr>
          <p:nvPr/>
        </p:nvGrpSpPr>
        <p:grpSpPr bwMode="auto">
          <a:xfrm rot="-5400000">
            <a:off x="3420268" y="4650582"/>
            <a:ext cx="112713" cy="184150"/>
            <a:chOff x="571" y="2440"/>
            <a:chExt cx="85" cy="155"/>
          </a:xfrm>
        </p:grpSpPr>
        <p:sp>
          <p:nvSpPr>
            <p:cNvPr id="77972" name="Oval 172"/>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73" name="Line 17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974" name="Rectangle 174"/>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7918" name="Group 175"/>
          <p:cNvGrpSpPr>
            <a:grpSpLocks/>
          </p:cNvGrpSpPr>
          <p:nvPr/>
        </p:nvGrpSpPr>
        <p:grpSpPr bwMode="auto">
          <a:xfrm>
            <a:off x="3582988" y="4445000"/>
            <a:ext cx="123825" cy="214313"/>
            <a:chOff x="571" y="2440"/>
            <a:chExt cx="85" cy="155"/>
          </a:xfrm>
        </p:grpSpPr>
        <p:sp>
          <p:nvSpPr>
            <p:cNvPr id="77969" name="Oval 176"/>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70" name="Line 17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971" name="Rectangle 178"/>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7919" name="Group 179"/>
          <p:cNvGrpSpPr>
            <a:grpSpLocks/>
          </p:cNvGrpSpPr>
          <p:nvPr/>
        </p:nvGrpSpPr>
        <p:grpSpPr bwMode="auto">
          <a:xfrm>
            <a:off x="6546850" y="4021138"/>
            <a:ext cx="1524000" cy="409575"/>
            <a:chOff x="4104" y="2835"/>
            <a:chExt cx="960" cy="192"/>
          </a:xfrm>
        </p:grpSpPr>
        <p:sp>
          <p:nvSpPr>
            <p:cNvPr id="77964" name="Freeform 18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965" name="Line 181"/>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6" name="Line 182"/>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7" name="Line 183"/>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8" name="Line 184"/>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7920" name="Group 185"/>
          <p:cNvGrpSpPr>
            <a:grpSpLocks/>
          </p:cNvGrpSpPr>
          <p:nvPr/>
        </p:nvGrpSpPr>
        <p:grpSpPr bwMode="auto">
          <a:xfrm>
            <a:off x="6548438" y="4654550"/>
            <a:ext cx="1525587" cy="608013"/>
            <a:chOff x="3885" y="3219"/>
            <a:chExt cx="961" cy="383"/>
          </a:xfrm>
        </p:grpSpPr>
        <p:sp>
          <p:nvSpPr>
            <p:cNvPr id="77946" name="Line 186"/>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47" name="Line 187"/>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48" name="Line 188"/>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49" name="Line 189"/>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0" name="Line 190"/>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1" name="Line 191"/>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2" name="Line 192"/>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3" name="Line 193"/>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4" name="Line 194"/>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5" name="Line 195"/>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6" name="Line 196"/>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7" name="Line 197"/>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8" name="Freeform 19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59" name="Freeform 19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7960" name="Freeform 20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1" name="Freeform 20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2" name="Freeform 20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7963" name="Freeform 20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7921" name="Group 204"/>
          <p:cNvGrpSpPr>
            <a:grpSpLocks/>
          </p:cNvGrpSpPr>
          <p:nvPr/>
        </p:nvGrpSpPr>
        <p:grpSpPr bwMode="auto">
          <a:xfrm rot="-5400000">
            <a:off x="7044531" y="4421982"/>
            <a:ext cx="238125" cy="239712"/>
            <a:chOff x="4176" y="2112"/>
            <a:chExt cx="205" cy="192"/>
          </a:xfrm>
        </p:grpSpPr>
        <p:sp>
          <p:nvSpPr>
            <p:cNvPr id="77944" name="Oval 20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45" name="Freeform 20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922" name="Group 207"/>
          <p:cNvGrpSpPr>
            <a:grpSpLocks/>
          </p:cNvGrpSpPr>
          <p:nvPr/>
        </p:nvGrpSpPr>
        <p:grpSpPr bwMode="auto">
          <a:xfrm rot="-5400000">
            <a:off x="7349331" y="4421982"/>
            <a:ext cx="238125" cy="239712"/>
            <a:chOff x="4176" y="2112"/>
            <a:chExt cx="205" cy="192"/>
          </a:xfrm>
        </p:grpSpPr>
        <p:sp>
          <p:nvSpPr>
            <p:cNvPr id="77942" name="Oval 20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43" name="Freeform 20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923" name="Group 210"/>
          <p:cNvGrpSpPr>
            <a:grpSpLocks/>
          </p:cNvGrpSpPr>
          <p:nvPr/>
        </p:nvGrpSpPr>
        <p:grpSpPr bwMode="auto">
          <a:xfrm rot="-5400000">
            <a:off x="7654131" y="4421982"/>
            <a:ext cx="238125" cy="239712"/>
            <a:chOff x="4176" y="2112"/>
            <a:chExt cx="205" cy="192"/>
          </a:xfrm>
        </p:grpSpPr>
        <p:sp>
          <p:nvSpPr>
            <p:cNvPr id="77940" name="Oval 21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41" name="Freeform 21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924" name="Group 213"/>
          <p:cNvGrpSpPr>
            <a:grpSpLocks/>
          </p:cNvGrpSpPr>
          <p:nvPr/>
        </p:nvGrpSpPr>
        <p:grpSpPr bwMode="auto">
          <a:xfrm rot="-5400000">
            <a:off x="7958931" y="4421982"/>
            <a:ext cx="238125" cy="239712"/>
            <a:chOff x="4176" y="2112"/>
            <a:chExt cx="205" cy="192"/>
          </a:xfrm>
        </p:grpSpPr>
        <p:sp>
          <p:nvSpPr>
            <p:cNvPr id="77938" name="Oval 21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39" name="Freeform 21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925" name="Group 216"/>
          <p:cNvGrpSpPr>
            <a:grpSpLocks/>
          </p:cNvGrpSpPr>
          <p:nvPr/>
        </p:nvGrpSpPr>
        <p:grpSpPr bwMode="auto">
          <a:xfrm rot="-5400000">
            <a:off x="6739731" y="4421982"/>
            <a:ext cx="238125" cy="239712"/>
            <a:chOff x="4176" y="2112"/>
            <a:chExt cx="205" cy="192"/>
          </a:xfrm>
        </p:grpSpPr>
        <p:sp>
          <p:nvSpPr>
            <p:cNvPr id="77936" name="Oval 21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37" name="Freeform 21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7926" name="Group 219"/>
          <p:cNvGrpSpPr>
            <a:grpSpLocks/>
          </p:cNvGrpSpPr>
          <p:nvPr/>
        </p:nvGrpSpPr>
        <p:grpSpPr bwMode="auto">
          <a:xfrm rot="-5400000">
            <a:off x="6434931" y="4421982"/>
            <a:ext cx="238125" cy="239712"/>
            <a:chOff x="4176" y="2112"/>
            <a:chExt cx="205" cy="192"/>
          </a:xfrm>
        </p:grpSpPr>
        <p:sp>
          <p:nvSpPr>
            <p:cNvPr id="77934" name="Oval 22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35" name="Freeform 22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117982" name="Oval 222"/>
          <p:cNvSpPr>
            <a:spLocks noChangeArrowheads="1"/>
          </p:cNvSpPr>
          <p:nvPr/>
        </p:nvSpPr>
        <p:spPr bwMode="auto">
          <a:xfrm>
            <a:off x="842963" y="2465388"/>
            <a:ext cx="681037"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983" name="Oval 223"/>
          <p:cNvSpPr>
            <a:spLocks noChangeArrowheads="1"/>
          </p:cNvSpPr>
          <p:nvPr/>
        </p:nvSpPr>
        <p:spPr bwMode="auto">
          <a:xfrm>
            <a:off x="844550" y="2263775"/>
            <a:ext cx="681038"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984" name="Oval 224"/>
          <p:cNvSpPr>
            <a:spLocks noChangeArrowheads="1"/>
          </p:cNvSpPr>
          <p:nvPr/>
        </p:nvSpPr>
        <p:spPr bwMode="auto">
          <a:xfrm>
            <a:off x="839788" y="1984375"/>
            <a:ext cx="685800" cy="685800"/>
          </a:xfrm>
          <a:prstGeom prst="ellipse">
            <a:avLst/>
          </a:prstGeom>
          <a:solidFill>
            <a:srgbClr val="C0C0C0"/>
          </a:solidFill>
          <a:ln w="9525">
            <a:round/>
            <a:headEnd/>
            <a:tailEnd/>
          </a:ln>
          <a:effectLst/>
          <a:scene3d>
            <a:camera prst="legacyObliqueTop">
              <a:rot lat="4500000" lon="0" rev="0"/>
            </a:camera>
            <a:lightRig rig="legacyFlat3" dir="b"/>
          </a:scene3d>
          <a:sp3d extrusionH="163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7985" name="Oval 225"/>
          <p:cNvSpPr>
            <a:spLocks noChangeArrowheads="1"/>
          </p:cNvSpPr>
          <p:nvPr/>
        </p:nvSpPr>
        <p:spPr bwMode="auto">
          <a:xfrm>
            <a:off x="841375" y="2505075"/>
            <a:ext cx="685800" cy="685800"/>
          </a:xfrm>
          <a:prstGeom prst="ellipse">
            <a:avLst/>
          </a:prstGeom>
          <a:solidFill>
            <a:srgbClr val="FFCC00"/>
          </a:solidFill>
          <a:ln w="9525">
            <a:round/>
            <a:headEnd/>
            <a:tailEnd/>
          </a:ln>
          <a:effectLst/>
          <a:scene3d>
            <a:camera prst="legacyObliqueTop">
              <a:rot lat="4500000" lon="0" rev="0"/>
            </a:camera>
            <a:lightRig rig="legacyFlat3" dir="b"/>
          </a:scene3d>
          <a:sp3d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7931" name="Text Box 226"/>
          <p:cNvSpPr txBox="1">
            <a:spLocks noChangeArrowheads="1"/>
          </p:cNvSpPr>
          <p:nvPr/>
        </p:nvSpPr>
        <p:spPr bwMode="auto">
          <a:xfrm>
            <a:off x="838200" y="2362200"/>
            <a:ext cx="6762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sp>
        <p:nvSpPr>
          <p:cNvPr id="77932" name="AutoShape 228"/>
          <p:cNvSpPr>
            <a:spLocks noChangeArrowheads="1"/>
          </p:cNvSpPr>
          <p:nvPr/>
        </p:nvSpPr>
        <p:spPr bwMode="auto">
          <a:xfrm>
            <a:off x="827088" y="647700"/>
            <a:ext cx="2365375" cy="498475"/>
          </a:xfrm>
          <a:prstGeom prst="wedgeRoundRectCallout">
            <a:avLst>
              <a:gd name="adj1" fmla="val -30671"/>
              <a:gd name="adj2" fmla="val 13730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When the container and the pipes are empty ...</a:t>
            </a:r>
            <a:endParaRPr lang="fr-FR" altLang="fr-FR" sz="1200">
              <a:solidFill>
                <a:schemeClr val="tx1"/>
              </a:solidFill>
            </a:endParaRPr>
          </a:p>
        </p:txBody>
      </p:sp>
      <p:sp>
        <p:nvSpPr>
          <p:cNvPr id="77933" name="Text Box 230"/>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6"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0108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7984"/>
                                        </p:tgtEl>
                                        <p:attrNameLst>
                                          <p:attrName>style.visibility</p:attrName>
                                        </p:attrNameLst>
                                      </p:cBhvr>
                                      <p:to>
                                        <p:strVal val="visible"/>
                                      </p:to>
                                    </p:set>
                                    <p:animEffect transition="in" filter="wipe(up)">
                                      <p:cBhvr>
                                        <p:cTn id="7" dur="500"/>
                                        <p:tgtEl>
                                          <p:spTgt spid="117984"/>
                                        </p:tgtEl>
                                      </p:cBhvr>
                                    </p:animEffect>
                                  </p:childTnLst>
                                </p:cTn>
                              </p:par>
                            </p:childTnLst>
                          </p:cTn>
                        </p:par>
                        <p:par>
                          <p:cTn id="8" fill="hold" nodeType="afterGroup">
                            <p:stCondLst>
                              <p:cond delay="3500"/>
                            </p:stCondLst>
                            <p:childTnLst>
                              <p:par>
                                <p:cTn id="9" presetID="22" presetClass="entr" presetSubtype="1" fill="hold" grpId="0" nodeType="afterEffect">
                                  <p:stCondLst>
                                    <p:cond delay="1000"/>
                                  </p:stCondLst>
                                  <p:childTnLst>
                                    <p:set>
                                      <p:cBhvr>
                                        <p:cTn id="10" dur="1" fill="hold">
                                          <p:stCondLst>
                                            <p:cond delay="0"/>
                                          </p:stCondLst>
                                        </p:cTn>
                                        <p:tgtEl>
                                          <p:spTgt spid="117983"/>
                                        </p:tgtEl>
                                        <p:attrNameLst>
                                          <p:attrName>style.visibility</p:attrName>
                                        </p:attrNameLst>
                                      </p:cBhvr>
                                      <p:to>
                                        <p:strVal val="visible"/>
                                      </p:to>
                                    </p:set>
                                    <p:animEffect transition="in" filter="wipe(up)">
                                      <p:cBhvr>
                                        <p:cTn id="11" dur="500"/>
                                        <p:tgtEl>
                                          <p:spTgt spid="117983"/>
                                        </p:tgtEl>
                                      </p:cBhvr>
                                    </p:animEffect>
                                  </p:childTnLst>
                                </p:cTn>
                              </p:par>
                            </p:childTnLst>
                          </p:cTn>
                        </p:par>
                        <p:par>
                          <p:cTn id="12" fill="hold" nodeType="afterGroup">
                            <p:stCondLst>
                              <p:cond delay="5000"/>
                            </p:stCondLst>
                            <p:childTnLst>
                              <p:par>
                                <p:cTn id="13" presetID="22" presetClass="entr" presetSubtype="1" fill="hold" grpId="0" nodeType="afterEffect">
                                  <p:stCondLst>
                                    <p:cond delay="1000"/>
                                  </p:stCondLst>
                                  <p:childTnLst>
                                    <p:set>
                                      <p:cBhvr>
                                        <p:cTn id="14" dur="1" fill="hold">
                                          <p:stCondLst>
                                            <p:cond delay="0"/>
                                          </p:stCondLst>
                                        </p:cTn>
                                        <p:tgtEl>
                                          <p:spTgt spid="117982"/>
                                        </p:tgtEl>
                                        <p:attrNameLst>
                                          <p:attrName>style.visibility</p:attrName>
                                        </p:attrNameLst>
                                      </p:cBhvr>
                                      <p:to>
                                        <p:strVal val="visible"/>
                                      </p:to>
                                    </p:set>
                                    <p:animEffect transition="in" filter="wipe(up)">
                                      <p:cBhvr>
                                        <p:cTn id="15" dur="500"/>
                                        <p:tgtEl>
                                          <p:spTgt spid="117982"/>
                                        </p:tgtEl>
                                      </p:cBhvr>
                                    </p:animEffect>
                                  </p:childTnLst>
                                </p:cTn>
                              </p:par>
                            </p:childTnLst>
                          </p:cTn>
                        </p:par>
                        <p:par>
                          <p:cTn id="16" fill="hold" nodeType="afterGroup">
                            <p:stCondLst>
                              <p:cond delay="6500"/>
                            </p:stCondLst>
                            <p:childTnLst>
                              <p:par>
                                <p:cTn id="17" presetID="1" presetClass="entr" presetSubtype="0" fill="hold" grpId="0" nodeType="afterEffect">
                                  <p:stCondLst>
                                    <p:cond delay="0"/>
                                  </p:stCondLst>
                                  <p:childTnLst>
                                    <p:set>
                                      <p:cBhvr>
                                        <p:cTn id="18" dur="1" fill="hold">
                                          <p:stCondLst>
                                            <p:cond delay="499"/>
                                          </p:stCondLst>
                                        </p:cTn>
                                        <p:tgtEl>
                                          <p:spTgt spid="117985"/>
                                        </p:tgtEl>
                                        <p:attrNameLst>
                                          <p:attrName>style.visibility</p:attrName>
                                        </p:attrNameLst>
                                      </p:cBhvr>
                                      <p:to>
                                        <p:strVal val="visible"/>
                                      </p:to>
                                    </p:set>
                                  </p:childTnLst>
                                </p:cTn>
                              </p:par>
                            </p:childTnLst>
                          </p:cTn>
                        </p:par>
                        <p:par>
                          <p:cTn id="19" fill="hold" nodeType="afterGroup">
                            <p:stCondLst>
                              <p:cond delay="7000"/>
                            </p:stCondLst>
                            <p:childTnLst>
                              <p:par>
                                <p:cTn id="20" presetID="22" presetClass="entr" presetSubtype="1" fill="hold" grpId="0" nodeType="afterEffect">
                                  <p:stCondLst>
                                    <p:cond delay="1000"/>
                                  </p:stCondLst>
                                  <p:childTnLst>
                                    <p:set>
                                      <p:cBhvr>
                                        <p:cTn id="21" dur="1" fill="hold">
                                          <p:stCondLst>
                                            <p:cond delay="0"/>
                                          </p:stCondLst>
                                        </p:cTn>
                                        <p:tgtEl>
                                          <p:spTgt spid="117793"/>
                                        </p:tgtEl>
                                        <p:attrNameLst>
                                          <p:attrName>style.visibility</p:attrName>
                                        </p:attrNameLst>
                                      </p:cBhvr>
                                      <p:to>
                                        <p:strVal val="visible"/>
                                      </p:to>
                                    </p:set>
                                    <p:animEffect transition="in" filter="wipe(up)">
                                      <p:cBhvr>
                                        <p:cTn id="22" dur="500"/>
                                        <p:tgtEl>
                                          <p:spTgt spid="117793"/>
                                        </p:tgtEl>
                                      </p:cBhvr>
                                    </p:animEffect>
                                  </p:childTnLst>
                                </p:cTn>
                              </p:par>
                            </p:childTnLst>
                          </p:cTn>
                        </p:par>
                        <p:par>
                          <p:cTn id="23" fill="hold" nodeType="afterGroup">
                            <p:stCondLst>
                              <p:cond delay="8500"/>
                            </p:stCondLst>
                            <p:childTnLst>
                              <p:par>
                                <p:cTn id="24" presetID="22" presetClass="entr" presetSubtype="1" fill="hold" grpId="0" nodeType="afterEffect">
                                  <p:stCondLst>
                                    <p:cond delay="1000"/>
                                  </p:stCondLst>
                                  <p:childTnLst>
                                    <p:set>
                                      <p:cBhvr>
                                        <p:cTn id="25" dur="1" fill="hold">
                                          <p:stCondLst>
                                            <p:cond delay="0"/>
                                          </p:stCondLst>
                                        </p:cTn>
                                        <p:tgtEl>
                                          <p:spTgt spid="117792"/>
                                        </p:tgtEl>
                                        <p:attrNameLst>
                                          <p:attrName>style.visibility</p:attrName>
                                        </p:attrNameLst>
                                      </p:cBhvr>
                                      <p:to>
                                        <p:strVal val="visible"/>
                                      </p:to>
                                    </p:set>
                                    <p:animEffect transition="in" filter="wipe(up)">
                                      <p:cBhvr>
                                        <p:cTn id="26" dur="500"/>
                                        <p:tgtEl>
                                          <p:spTgt spid="117792"/>
                                        </p:tgtEl>
                                      </p:cBhvr>
                                    </p:animEffect>
                                  </p:childTnLst>
                                </p:cTn>
                              </p:par>
                            </p:childTnLst>
                          </p:cTn>
                        </p:par>
                        <p:par>
                          <p:cTn id="27" fill="hold" nodeType="afterGroup">
                            <p:stCondLst>
                              <p:cond delay="10000"/>
                            </p:stCondLst>
                            <p:childTnLst>
                              <p:par>
                                <p:cTn id="28" presetID="22" presetClass="entr" presetSubtype="1" fill="hold" grpId="0" nodeType="afterEffect">
                                  <p:stCondLst>
                                    <p:cond delay="1000"/>
                                  </p:stCondLst>
                                  <p:childTnLst>
                                    <p:set>
                                      <p:cBhvr>
                                        <p:cTn id="29" dur="1" fill="hold">
                                          <p:stCondLst>
                                            <p:cond delay="0"/>
                                          </p:stCondLst>
                                        </p:cTn>
                                        <p:tgtEl>
                                          <p:spTgt spid="117791"/>
                                        </p:tgtEl>
                                        <p:attrNameLst>
                                          <p:attrName>style.visibility</p:attrName>
                                        </p:attrNameLst>
                                      </p:cBhvr>
                                      <p:to>
                                        <p:strVal val="visible"/>
                                      </p:to>
                                    </p:set>
                                    <p:animEffect transition="in" filter="wipe(up)">
                                      <p:cBhvr>
                                        <p:cTn id="30" dur="500"/>
                                        <p:tgtEl>
                                          <p:spTgt spid="117791"/>
                                        </p:tgtEl>
                                      </p:cBhvr>
                                    </p:animEffect>
                                  </p:childTnLst>
                                </p:cTn>
                              </p:par>
                            </p:childTnLst>
                          </p:cTn>
                        </p:par>
                        <p:par>
                          <p:cTn id="31" fill="hold" nodeType="afterGroup">
                            <p:stCondLst>
                              <p:cond delay="11500"/>
                            </p:stCondLst>
                            <p:childTnLst>
                              <p:par>
                                <p:cTn id="32" presetID="22" presetClass="entr" presetSubtype="8" fill="hold" grpId="0" nodeType="afterEffect">
                                  <p:stCondLst>
                                    <p:cond delay="1000"/>
                                  </p:stCondLst>
                                  <p:childTnLst>
                                    <p:set>
                                      <p:cBhvr>
                                        <p:cTn id="33" dur="1" fill="hold">
                                          <p:stCondLst>
                                            <p:cond delay="0"/>
                                          </p:stCondLst>
                                        </p:cTn>
                                        <p:tgtEl>
                                          <p:spTgt spid="117790"/>
                                        </p:tgtEl>
                                        <p:attrNameLst>
                                          <p:attrName>style.visibility</p:attrName>
                                        </p:attrNameLst>
                                      </p:cBhvr>
                                      <p:to>
                                        <p:strVal val="visible"/>
                                      </p:to>
                                    </p:set>
                                    <p:animEffect transition="in" filter="wipe(left)">
                                      <p:cBhvr>
                                        <p:cTn id="34" dur="500"/>
                                        <p:tgtEl>
                                          <p:spTgt spid="117790"/>
                                        </p:tgtEl>
                                      </p:cBhvr>
                                    </p:animEffect>
                                  </p:childTnLst>
                                </p:cTn>
                              </p:par>
                            </p:childTnLst>
                          </p:cTn>
                        </p:par>
                        <p:par>
                          <p:cTn id="35" fill="hold" nodeType="afterGroup">
                            <p:stCondLst>
                              <p:cond delay="13000"/>
                            </p:stCondLst>
                            <p:childTnLst>
                              <p:par>
                                <p:cTn id="36" presetID="22" presetClass="entr" presetSubtype="8" fill="hold" grpId="0" nodeType="afterEffect">
                                  <p:stCondLst>
                                    <p:cond delay="1000"/>
                                  </p:stCondLst>
                                  <p:childTnLst>
                                    <p:set>
                                      <p:cBhvr>
                                        <p:cTn id="37" dur="1" fill="hold">
                                          <p:stCondLst>
                                            <p:cond delay="0"/>
                                          </p:stCondLst>
                                        </p:cTn>
                                        <p:tgtEl>
                                          <p:spTgt spid="117789"/>
                                        </p:tgtEl>
                                        <p:attrNameLst>
                                          <p:attrName>style.visibility</p:attrName>
                                        </p:attrNameLst>
                                      </p:cBhvr>
                                      <p:to>
                                        <p:strVal val="visible"/>
                                      </p:to>
                                    </p:set>
                                    <p:animEffect transition="in" filter="wipe(left)">
                                      <p:cBhvr>
                                        <p:cTn id="38" dur="500"/>
                                        <p:tgtEl>
                                          <p:spTgt spid="117789"/>
                                        </p:tgtEl>
                                      </p:cBhvr>
                                    </p:animEffect>
                                  </p:childTnLst>
                                </p:cTn>
                              </p:par>
                            </p:childTnLst>
                          </p:cTn>
                        </p:par>
                        <p:par>
                          <p:cTn id="39" fill="hold" nodeType="afterGroup">
                            <p:stCondLst>
                              <p:cond delay="14500"/>
                            </p:stCondLst>
                            <p:childTnLst>
                              <p:par>
                                <p:cTn id="40" presetID="22" presetClass="entr" presetSubtype="8" fill="hold" grpId="0" nodeType="afterEffect">
                                  <p:stCondLst>
                                    <p:cond delay="1000"/>
                                  </p:stCondLst>
                                  <p:childTnLst>
                                    <p:set>
                                      <p:cBhvr>
                                        <p:cTn id="41" dur="1" fill="hold">
                                          <p:stCondLst>
                                            <p:cond delay="0"/>
                                          </p:stCondLst>
                                        </p:cTn>
                                        <p:tgtEl>
                                          <p:spTgt spid="117788"/>
                                        </p:tgtEl>
                                        <p:attrNameLst>
                                          <p:attrName>style.visibility</p:attrName>
                                        </p:attrNameLst>
                                      </p:cBhvr>
                                      <p:to>
                                        <p:strVal val="visible"/>
                                      </p:to>
                                    </p:set>
                                    <p:animEffect transition="in" filter="wipe(left)">
                                      <p:cBhvr>
                                        <p:cTn id="42" dur="500"/>
                                        <p:tgtEl>
                                          <p:spTgt spid="117788"/>
                                        </p:tgtEl>
                                      </p:cBhvr>
                                    </p:animEffect>
                                  </p:childTnLst>
                                </p:cTn>
                              </p:par>
                            </p:childTnLst>
                          </p:cTn>
                        </p:par>
                        <p:par>
                          <p:cTn id="43" fill="hold" nodeType="afterGroup">
                            <p:stCondLst>
                              <p:cond delay="16000"/>
                            </p:stCondLst>
                            <p:childTnLst>
                              <p:par>
                                <p:cTn id="44" presetID="22" presetClass="entr" presetSubtype="1" fill="hold" grpId="0" nodeType="afterEffect">
                                  <p:stCondLst>
                                    <p:cond delay="1000"/>
                                  </p:stCondLst>
                                  <p:childTnLst>
                                    <p:set>
                                      <p:cBhvr>
                                        <p:cTn id="45" dur="1" fill="hold">
                                          <p:stCondLst>
                                            <p:cond delay="0"/>
                                          </p:stCondLst>
                                        </p:cTn>
                                        <p:tgtEl>
                                          <p:spTgt spid="117802"/>
                                        </p:tgtEl>
                                        <p:attrNameLst>
                                          <p:attrName>style.visibility</p:attrName>
                                        </p:attrNameLst>
                                      </p:cBhvr>
                                      <p:to>
                                        <p:strVal val="visible"/>
                                      </p:to>
                                    </p:set>
                                    <p:animEffect transition="in" filter="wipe(up)">
                                      <p:cBhvr>
                                        <p:cTn id="46" dur="500"/>
                                        <p:tgtEl>
                                          <p:spTgt spid="117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8" grpId="0" animBg="1"/>
      <p:bldP spid="117789" grpId="0" animBg="1"/>
      <p:bldP spid="117790" grpId="0" animBg="1"/>
      <p:bldP spid="117791" grpId="0" animBg="1"/>
      <p:bldP spid="117792" grpId="0" animBg="1"/>
      <p:bldP spid="117793" grpId="0" animBg="1"/>
      <p:bldP spid="117802" grpId="0" animBg="1"/>
      <p:bldP spid="117982" grpId="0" animBg="1"/>
      <p:bldP spid="117983" grpId="0" animBg="1"/>
      <p:bldP spid="117984" grpId="0" animBg="1"/>
      <p:bldP spid="11798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236"/>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3"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47</a:t>
            </a:fld>
            <a:endParaRPr lang="fr-FR" altLang="fr-FR" smtClean="0">
              <a:solidFill>
                <a:schemeClr val="bg1"/>
              </a:solidFill>
            </a:endParaRPr>
          </a:p>
        </p:txBody>
      </p:sp>
      <p:sp>
        <p:nvSpPr>
          <p:cNvPr id="118786" name="Rectangle 2"/>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52" name="Rectangle 3"/>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8788" name="Rectangle 4"/>
          <p:cNvSpPr>
            <a:spLocks noChangeArrowheads="1"/>
          </p:cNvSpPr>
          <p:nvPr/>
        </p:nvSpPr>
        <p:spPr bwMode="auto">
          <a:xfrm>
            <a:off x="1673225" y="4408488"/>
            <a:ext cx="74613" cy="195262"/>
          </a:xfrm>
          <a:prstGeom prst="rect">
            <a:avLst/>
          </a:prstGeom>
          <a:gradFill rotWithShape="0">
            <a:gsLst>
              <a:gs pos="0">
                <a:srgbClr val="CC66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54" name="Rectangle 5"/>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8790" name="Rectangle 6"/>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56" name="Rectangle 7"/>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57" name="Freeform 8"/>
          <p:cNvSpPr>
            <a:spLocks/>
          </p:cNvSpPr>
          <p:nvPr/>
        </p:nvSpPr>
        <p:spPr bwMode="auto">
          <a:xfrm>
            <a:off x="13731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858" name="Freeform 9"/>
          <p:cNvSpPr>
            <a:spLocks/>
          </p:cNvSpPr>
          <p:nvPr/>
        </p:nvSpPr>
        <p:spPr bwMode="auto">
          <a:xfrm flipH="1">
            <a:off x="8397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859" name="Freeform 10"/>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60" name="Rectangle 11"/>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1" name="Rectangle 12"/>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2" name="Rectangle 13"/>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3" name="Rectangle 14"/>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4" name="Rectangle 15"/>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5" name="Rectangle 16"/>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6" name="Freeform 17"/>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867" name="Freeform 18"/>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868" name="Rectangle 19"/>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69" name="Rectangle 20"/>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0" name="Rectangle 21"/>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1" name="Rectangle 22"/>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2" name="Rectangle 23"/>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3" name="Rectangle 24"/>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4" name="Rectangle 25"/>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5" name="Rectangle 26"/>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6" name="Rectangle 27"/>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7" name="Rectangle 28"/>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8" name="Rectangle 29"/>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79" name="Rectangle 30"/>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0" name="Rectangle 31"/>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1" name="Rectangle 32"/>
          <p:cNvSpPr>
            <a:spLocks noChangeArrowheads="1"/>
          </p:cNvSpPr>
          <p:nvPr/>
        </p:nvSpPr>
        <p:spPr bwMode="auto">
          <a:xfrm>
            <a:off x="14970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2" name="Rectangle 33"/>
          <p:cNvSpPr>
            <a:spLocks noChangeArrowheads="1"/>
          </p:cNvSpPr>
          <p:nvPr/>
        </p:nvSpPr>
        <p:spPr bwMode="auto">
          <a:xfrm>
            <a:off x="13827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3" name="Rectangle 34"/>
          <p:cNvSpPr>
            <a:spLocks noChangeArrowheads="1"/>
          </p:cNvSpPr>
          <p:nvPr/>
        </p:nvSpPr>
        <p:spPr bwMode="auto">
          <a:xfrm>
            <a:off x="1211263" y="3556000"/>
            <a:ext cx="160337"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4" name="Rectangle 35"/>
          <p:cNvSpPr>
            <a:spLocks noChangeArrowheads="1"/>
          </p:cNvSpPr>
          <p:nvPr/>
        </p:nvSpPr>
        <p:spPr bwMode="auto">
          <a:xfrm>
            <a:off x="1143000" y="3419475"/>
            <a:ext cx="79375" cy="21113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5" name="Rectangle 36"/>
          <p:cNvSpPr>
            <a:spLocks noChangeArrowheads="1"/>
          </p:cNvSpPr>
          <p:nvPr/>
        </p:nvSpPr>
        <p:spPr bwMode="auto">
          <a:xfrm>
            <a:off x="1143000" y="3157538"/>
            <a:ext cx="74613" cy="26828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6" name="Rectangle 37"/>
          <p:cNvSpPr>
            <a:spLocks noChangeArrowheads="1"/>
          </p:cNvSpPr>
          <p:nvPr/>
        </p:nvSpPr>
        <p:spPr bwMode="auto">
          <a:xfrm>
            <a:off x="1143000" y="2898775"/>
            <a:ext cx="74613" cy="2682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7" name="Rectangle 38"/>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88" name="Freeform 39"/>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889" name="Freeform 40"/>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890" name="Freeform 41"/>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8891" name="Oval 42"/>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92" name="Rectangle 43"/>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93" name="Freeform 44"/>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94" name="Freeform 45"/>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30" name="Freeform 46"/>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96" name="Oval 47"/>
          <p:cNvSpPr>
            <a:spLocks noChangeArrowheads="1"/>
          </p:cNvSpPr>
          <p:nvPr/>
        </p:nvSpPr>
        <p:spPr bwMode="auto">
          <a:xfrm>
            <a:off x="841375" y="2497138"/>
            <a:ext cx="685800" cy="685800"/>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97" name="Rectangle 48"/>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898" name="Text Box 49"/>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8899" name="Group 50"/>
          <p:cNvGrpSpPr>
            <a:grpSpLocks/>
          </p:cNvGrpSpPr>
          <p:nvPr/>
        </p:nvGrpSpPr>
        <p:grpSpPr bwMode="auto">
          <a:xfrm>
            <a:off x="1905000" y="2362200"/>
            <a:ext cx="687388" cy="819150"/>
            <a:chOff x="960" y="1776"/>
            <a:chExt cx="433" cy="516"/>
          </a:xfrm>
        </p:grpSpPr>
        <p:sp>
          <p:nvSpPr>
            <p:cNvPr id="79076" name="Freeform 51"/>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077" name="Freeform 52"/>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078" name="Oval 53"/>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79" name="Text Box 54"/>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8900" name="Text Box 55"/>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8901" name="Rectangle 56"/>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02" name="Text Box 57"/>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78903" name="Rectangle 58"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8904" name="Group 59"/>
          <p:cNvGrpSpPr>
            <a:grpSpLocks/>
          </p:cNvGrpSpPr>
          <p:nvPr/>
        </p:nvGrpSpPr>
        <p:grpSpPr bwMode="auto">
          <a:xfrm>
            <a:off x="6189663" y="1219200"/>
            <a:ext cx="1676400" cy="1524000"/>
            <a:chOff x="3984" y="1056"/>
            <a:chExt cx="1056" cy="960"/>
          </a:xfrm>
        </p:grpSpPr>
        <p:sp>
          <p:nvSpPr>
            <p:cNvPr id="79074" name="Freeform 60"/>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075" name="Oval 61"/>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8905" name="Line 62"/>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906" name="Line 63"/>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907" name="Line 64"/>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908" name="Text Box 65"/>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78909" name="Rectangle 66"/>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10" name="Rectangle 67"/>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8911" name="Group 68"/>
          <p:cNvGrpSpPr>
            <a:grpSpLocks/>
          </p:cNvGrpSpPr>
          <p:nvPr/>
        </p:nvGrpSpPr>
        <p:grpSpPr bwMode="auto">
          <a:xfrm>
            <a:off x="1560513" y="4102100"/>
            <a:ext cx="304800" cy="325438"/>
            <a:chOff x="743" y="2872"/>
            <a:chExt cx="192" cy="205"/>
          </a:xfrm>
        </p:grpSpPr>
        <p:sp>
          <p:nvSpPr>
            <p:cNvPr id="79072" name="Oval 69"/>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73" name="Freeform 70"/>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12" name="Group 71"/>
          <p:cNvGrpSpPr>
            <a:grpSpLocks/>
          </p:cNvGrpSpPr>
          <p:nvPr/>
        </p:nvGrpSpPr>
        <p:grpSpPr bwMode="auto">
          <a:xfrm>
            <a:off x="1314450" y="3429000"/>
            <a:ext cx="123825" cy="214313"/>
            <a:chOff x="571" y="2440"/>
            <a:chExt cx="85" cy="155"/>
          </a:xfrm>
        </p:grpSpPr>
        <p:sp>
          <p:nvSpPr>
            <p:cNvPr id="79069" name="Oval 72"/>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70" name="Line 7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071" name="Rectangle 74"/>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8913" name="Group 75"/>
          <p:cNvGrpSpPr>
            <a:grpSpLocks/>
          </p:cNvGrpSpPr>
          <p:nvPr/>
        </p:nvGrpSpPr>
        <p:grpSpPr bwMode="auto">
          <a:xfrm>
            <a:off x="1927225" y="3424238"/>
            <a:ext cx="123825" cy="214312"/>
            <a:chOff x="571" y="2440"/>
            <a:chExt cx="85" cy="155"/>
          </a:xfrm>
        </p:grpSpPr>
        <p:sp>
          <p:nvSpPr>
            <p:cNvPr id="79066" name="Oval 76"/>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67" name="Line 7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068" name="Rectangle 78"/>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8914" name="Group 80"/>
          <p:cNvGrpSpPr>
            <a:grpSpLocks/>
          </p:cNvGrpSpPr>
          <p:nvPr/>
        </p:nvGrpSpPr>
        <p:grpSpPr bwMode="auto">
          <a:xfrm>
            <a:off x="6494463" y="2895600"/>
            <a:ext cx="325437" cy="304800"/>
            <a:chOff x="4176" y="2112"/>
            <a:chExt cx="205" cy="192"/>
          </a:xfrm>
        </p:grpSpPr>
        <p:sp>
          <p:nvSpPr>
            <p:cNvPr id="79064" name="Oval 8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65" name="Freeform 8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8915" name="Freeform 83"/>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8916" name="Group 84"/>
          <p:cNvGrpSpPr>
            <a:grpSpLocks/>
          </p:cNvGrpSpPr>
          <p:nvPr/>
        </p:nvGrpSpPr>
        <p:grpSpPr bwMode="auto">
          <a:xfrm>
            <a:off x="6548438" y="4021138"/>
            <a:ext cx="1524000" cy="409575"/>
            <a:chOff x="4104" y="2835"/>
            <a:chExt cx="960" cy="192"/>
          </a:xfrm>
        </p:grpSpPr>
        <p:sp>
          <p:nvSpPr>
            <p:cNvPr id="79059" name="Freeform 85"/>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060" name="Line 86"/>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61" name="Line 87"/>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62" name="Line 88"/>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63" name="Line 89"/>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8917" name="Group 90"/>
          <p:cNvGrpSpPr>
            <a:grpSpLocks/>
          </p:cNvGrpSpPr>
          <p:nvPr/>
        </p:nvGrpSpPr>
        <p:grpSpPr bwMode="auto">
          <a:xfrm>
            <a:off x="7272338" y="5184775"/>
            <a:ext cx="222250" cy="238125"/>
            <a:chOff x="5198" y="3219"/>
            <a:chExt cx="103" cy="93"/>
          </a:xfrm>
        </p:grpSpPr>
        <p:sp>
          <p:nvSpPr>
            <p:cNvPr id="79057" name="Oval 9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58" name="Freeform 9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8918" name="Group 93"/>
          <p:cNvGrpSpPr>
            <a:grpSpLocks/>
          </p:cNvGrpSpPr>
          <p:nvPr/>
        </p:nvGrpSpPr>
        <p:grpSpPr bwMode="auto">
          <a:xfrm>
            <a:off x="7043738" y="5337175"/>
            <a:ext cx="222250" cy="238125"/>
            <a:chOff x="5198" y="3219"/>
            <a:chExt cx="103" cy="93"/>
          </a:xfrm>
        </p:grpSpPr>
        <p:sp>
          <p:nvSpPr>
            <p:cNvPr id="79055" name="Oval 9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56" name="Freeform 9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8919" name="Group 96"/>
          <p:cNvGrpSpPr>
            <a:grpSpLocks/>
          </p:cNvGrpSpPr>
          <p:nvPr/>
        </p:nvGrpSpPr>
        <p:grpSpPr bwMode="auto">
          <a:xfrm>
            <a:off x="6815138" y="5413375"/>
            <a:ext cx="220662" cy="238125"/>
            <a:chOff x="5198" y="3219"/>
            <a:chExt cx="103" cy="93"/>
          </a:xfrm>
        </p:grpSpPr>
        <p:sp>
          <p:nvSpPr>
            <p:cNvPr id="79053" name="Oval 9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54" name="Freeform 9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8920" name="Text Box 99"/>
          <p:cNvSpPr txBox="1">
            <a:spLocks noChangeArrowheads="1"/>
          </p:cNvSpPr>
          <p:nvPr/>
        </p:nvSpPr>
        <p:spPr bwMode="auto">
          <a:xfrm>
            <a:off x="7740650" y="5157788"/>
            <a:ext cx="10668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endParaRPr lang="fr-FR" altLang="fr-FR" sz="1200" b="1" i="1">
              <a:solidFill>
                <a:schemeClr val="accent2"/>
              </a:solidFill>
              <a:latin typeface="Times New Roman" pitchFamily="18" charset="0"/>
            </a:endParaRPr>
          </a:p>
        </p:txBody>
      </p:sp>
      <p:grpSp>
        <p:nvGrpSpPr>
          <p:cNvPr id="78921" name="Group 100"/>
          <p:cNvGrpSpPr>
            <a:grpSpLocks/>
          </p:cNvGrpSpPr>
          <p:nvPr/>
        </p:nvGrpSpPr>
        <p:grpSpPr bwMode="auto">
          <a:xfrm>
            <a:off x="7500938" y="5413375"/>
            <a:ext cx="222250" cy="238125"/>
            <a:chOff x="5198" y="3219"/>
            <a:chExt cx="103" cy="93"/>
          </a:xfrm>
        </p:grpSpPr>
        <p:sp>
          <p:nvSpPr>
            <p:cNvPr id="79051" name="Oval 10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52" name="Freeform 10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8922" name="Group 103"/>
          <p:cNvGrpSpPr>
            <a:grpSpLocks/>
          </p:cNvGrpSpPr>
          <p:nvPr/>
        </p:nvGrpSpPr>
        <p:grpSpPr bwMode="auto">
          <a:xfrm>
            <a:off x="7272338" y="5489575"/>
            <a:ext cx="222250" cy="238125"/>
            <a:chOff x="5198" y="3219"/>
            <a:chExt cx="103" cy="93"/>
          </a:xfrm>
        </p:grpSpPr>
        <p:sp>
          <p:nvSpPr>
            <p:cNvPr id="79049" name="Oval 10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50" name="Freeform 10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8923" name="Group 106"/>
          <p:cNvGrpSpPr>
            <a:grpSpLocks/>
          </p:cNvGrpSpPr>
          <p:nvPr/>
        </p:nvGrpSpPr>
        <p:grpSpPr bwMode="auto">
          <a:xfrm>
            <a:off x="7043738" y="5565775"/>
            <a:ext cx="220662" cy="238125"/>
            <a:chOff x="5198" y="3219"/>
            <a:chExt cx="103" cy="93"/>
          </a:xfrm>
        </p:grpSpPr>
        <p:sp>
          <p:nvSpPr>
            <p:cNvPr id="79047" name="Oval 10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48" name="Freeform 10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8924" name="Rectangle 109"/>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8925" name="Group 110"/>
          <p:cNvGrpSpPr>
            <a:grpSpLocks/>
          </p:cNvGrpSpPr>
          <p:nvPr/>
        </p:nvGrpSpPr>
        <p:grpSpPr bwMode="auto">
          <a:xfrm>
            <a:off x="6548438" y="4652963"/>
            <a:ext cx="1525587" cy="608012"/>
            <a:chOff x="3885" y="3219"/>
            <a:chExt cx="961" cy="383"/>
          </a:xfrm>
        </p:grpSpPr>
        <p:sp>
          <p:nvSpPr>
            <p:cNvPr id="79029" name="Line 111"/>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0" name="Line 112"/>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1" name="Line 113"/>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2" name="Line 114"/>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3" name="Line 115"/>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4" name="Line 116"/>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5" name="Line 117"/>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6" name="Line 118"/>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7" name="Line 119"/>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8" name="Line 120"/>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39" name="Line 121"/>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0" name="Line 122"/>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1" name="Freeform 123"/>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2" name="Freeform 124"/>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043" name="Freeform 125"/>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4" name="Freeform 126"/>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5" name="Freeform 127"/>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46" name="Freeform 128"/>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78926" name="Text Box 129"/>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8927" name="Line 130"/>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928" name="Text Box 131"/>
          <p:cNvSpPr txBox="1">
            <a:spLocks noChangeArrowheads="1"/>
          </p:cNvSpPr>
          <p:nvPr/>
        </p:nvSpPr>
        <p:spPr bwMode="auto">
          <a:xfrm>
            <a:off x="4356100"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78929" name="Group 132"/>
          <p:cNvGrpSpPr>
            <a:grpSpLocks/>
          </p:cNvGrpSpPr>
          <p:nvPr/>
        </p:nvGrpSpPr>
        <p:grpSpPr bwMode="auto">
          <a:xfrm>
            <a:off x="3656013" y="2865438"/>
            <a:ext cx="762000" cy="560387"/>
            <a:chOff x="2318" y="1875"/>
            <a:chExt cx="480" cy="353"/>
          </a:xfrm>
        </p:grpSpPr>
        <p:sp>
          <p:nvSpPr>
            <p:cNvPr id="79027" name="Freeform 133"/>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028" name="Oval 134"/>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8930" name="Rectangle 135"/>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31" name="Rectangle 136"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32" name="Rectangle 137"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33" name="Rectangle 138"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34" name="Freeform 139"/>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8935" name="Group 140"/>
          <p:cNvGrpSpPr>
            <a:grpSpLocks/>
          </p:cNvGrpSpPr>
          <p:nvPr/>
        </p:nvGrpSpPr>
        <p:grpSpPr bwMode="auto">
          <a:xfrm>
            <a:off x="3656013" y="2857500"/>
            <a:ext cx="762000" cy="579438"/>
            <a:chOff x="2303" y="1800"/>
            <a:chExt cx="480" cy="365"/>
          </a:xfrm>
        </p:grpSpPr>
        <p:sp>
          <p:nvSpPr>
            <p:cNvPr id="79025" name="Freeform 141"/>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026" name="Oval 142"/>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8936" name="Group 143"/>
          <p:cNvGrpSpPr>
            <a:grpSpLocks/>
          </p:cNvGrpSpPr>
          <p:nvPr/>
        </p:nvGrpSpPr>
        <p:grpSpPr bwMode="auto">
          <a:xfrm>
            <a:off x="5246688" y="4943475"/>
            <a:ext cx="304800" cy="785813"/>
            <a:chOff x="4701" y="1587"/>
            <a:chExt cx="221" cy="534"/>
          </a:xfrm>
        </p:grpSpPr>
        <p:sp>
          <p:nvSpPr>
            <p:cNvPr id="79005" name="Rectangle 144"/>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06" name="Freeform 145"/>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79007" name="Freeform 146"/>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9008" name="Freeform 147"/>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9009" name="Freeform 148"/>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9010" name="Freeform 149"/>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9011" name="Freeform 150"/>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79012" name="Freeform 151"/>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9013" name="Freeform 152"/>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79014" name="Freeform 153"/>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79015" name="Rectangle 154"/>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16" name="Freeform 155"/>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9017" name="Freeform 156"/>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9018" name="Freeform 157"/>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9019" name="Freeform 158"/>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9020" name="Freeform 159"/>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9021" name="Freeform 160"/>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79022" name="Freeform 161"/>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79023" name="Freeform 162"/>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79024" name="Freeform 163"/>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8937" name="Rectangle 164"/>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38" name="Freeform 165"/>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939" name="Rectangle 166"/>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8940" name="Group 167"/>
          <p:cNvGrpSpPr>
            <a:grpSpLocks/>
          </p:cNvGrpSpPr>
          <p:nvPr/>
        </p:nvGrpSpPr>
        <p:grpSpPr bwMode="auto">
          <a:xfrm>
            <a:off x="3487738" y="4621213"/>
            <a:ext cx="74612" cy="238125"/>
            <a:chOff x="2528" y="3199"/>
            <a:chExt cx="40" cy="150"/>
          </a:xfrm>
        </p:grpSpPr>
        <p:sp>
          <p:nvSpPr>
            <p:cNvPr id="79002" name="Line 168"/>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03" name="Line 169"/>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004" name="Freeform 170"/>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8941" name="Group 171"/>
          <p:cNvGrpSpPr>
            <a:grpSpLocks/>
          </p:cNvGrpSpPr>
          <p:nvPr/>
        </p:nvGrpSpPr>
        <p:grpSpPr bwMode="auto">
          <a:xfrm rot="-5400000">
            <a:off x="3420268" y="4650582"/>
            <a:ext cx="112713" cy="184150"/>
            <a:chOff x="571" y="2440"/>
            <a:chExt cx="85" cy="155"/>
          </a:xfrm>
        </p:grpSpPr>
        <p:sp>
          <p:nvSpPr>
            <p:cNvPr id="78999" name="Oval 172"/>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000" name="Line 17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001" name="Rectangle 174"/>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8942" name="Group 175"/>
          <p:cNvGrpSpPr>
            <a:grpSpLocks/>
          </p:cNvGrpSpPr>
          <p:nvPr/>
        </p:nvGrpSpPr>
        <p:grpSpPr bwMode="auto">
          <a:xfrm>
            <a:off x="3582988" y="4445000"/>
            <a:ext cx="123825" cy="214313"/>
            <a:chOff x="571" y="2440"/>
            <a:chExt cx="85" cy="155"/>
          </a:xfrm>
        </p:grpSpPr>
        <p:sp>
          <p:nvSpPr>
            <p:cNvPr id="78996" name="Oval 176"/>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97" name="Line 17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998" name="Rectangle 178"/>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8943" name="Group 179"/>
          <p:cNvGrpSpPr>
            <a:grpSpLocks/>
          </p:cNvGrpSpPr>
          <p:nvPr/>
        </p:nvGrpSpPr>
        <p:grpSpPr bwMode="auto">
          <a:xfrm>
            <a:off x="6546850" y="4021138"/>
            <a:ext cx="1524000" cy="409575"/>
            <a:chOff x="4104" y="2835"/>
            <a:chExt cx="960" cy="192"/>
          </a:xfrm>
        </p:grpSpPr>
        <p:sp>
          <p:nvSpPr>
            <p:cNvPr id="78991" name="Freeform 18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992" name="Line 181"/>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93" name="Line 182"/>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94" name="Line 183"/>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95" name="Line 184"/>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8944" name="Group 185"/>
          <p:cNvGrpSpPr>
            <a:grpSpLocks/>
          </p:cNvGrpSpPr>
          <p:nvPr/>
        </p:nvGrpSpPr>
        <p:grpSpPr bwMode="auto">
          <a:xfrm>
            <a:off x="6548438" y="4654550"/>
            <a:ext cx="1525587" cy="608013"/>
            <a:chOff x="3885" y="3219"/>
            <a:chExt cx="961" cy="383"/>
          </a:xfrm>
        </p:grpSpPr>
        <p:sp>
          <p:nvSpPr>
            <p:cNvPr id="78973" name="Line 186"/>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4" name="Line 187"/>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5" name="Line 188"/>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6" name="Line 189"/>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7" name="Line 190"/>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8" name="Line 191"/>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79" name="Line 192"/>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0" name="Line 193"/>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1" name="Line 194"/>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2" name="Line 195"/>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3" name="Line 196"/>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4" name="Line 197"/>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5" name="Freeform 19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6" name="Freeform 19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8987" name="Freeform 20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8" name="Freeform 20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89" name="Freeform 20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8990" name="Freeform 20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8945" name="Group 204"/>
          <p:cNvGrpSpPr>
            <a:grpSpLocks/>
          </p:cNvGrpSpPr>
          <p:nvPr/>
        </p:nvGrpSpPr>
        <p:grpSpPr bwMode="auto">
          <a:xfrm rot="-5400000">
            <a:off x="7044531" y="4421982"/>
            <a:ext cx="238125" cy="239712"/>
            <a:chOff x="4176" y="2112"/>
            <a:chExt cx="205" cy="192"/>
          </a:xfrm>
        </p:grpSpPr>
        <p:sp>
          <p:nvSpPr>
            <p:cNvPr id="78971" name="Oval 20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72" name="Freeform 20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46" name="Group 207"/>
          <p:cNvGrpSpPr>
            <a:grpSpLocks/>
          </p:cNvGrpSpPr>
          <p:nvPr/>
        </p:nvGrpSpPr>
        <p:grpSpPr bwMode="auto">
          <a:xfrm rot="-5400000">
            <a:off x="7349331" y="4421982"/>
            <a:ext cx="238125" cy="239712"/>
            <a:chOff x="4176" y="2112"/>
            <a:chExt cx="205" cy="192"/>
          </a:xfrm>
        </p:grpSpPr>
        <p:sp>
          <p:nvSpPr>
            <p:cNvPr id="78969" name="Oval 20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70" name="Freeform 20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47" name="Group 210"/>
          <p:cNvGrpSpPr>
            <a:grpSpLocks/>
          </p:cNvGrpSpPr>
          <p:nvPr/>
        </p:nvGrpSpPr>
        <p:grpSpPr bwMode="auto">
          <a:xfrm rot="-5400000">
            <a:off x="7654131" y="4421982"/>
            <a:ext cx="238125" cy="239712"/>
            <a:chOff x="4176" y="2112"/>
            <a:chExt cx="205" cy="192"/>
          </a:xfrm>
        </p:grpSpPr>
        <p:sp>
          <p:nvSpPr>
            <p:cNvPr id="78967" name="Oval 21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68" name="Freeform 21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48" name="Group 213"/>
          <p:cNvGrpSpPr>
            <a:grpSpLocks/>
          </p:cNvGrpSpPr>
          <p:nvPr/>
        </p:nvGrpSpPr>
        <p:grpSpPr bwMode="auto">
          <a:xfrm rot="-5400000">
            <a:off x="7958931" y="4421982"/>
            <a:ext cx="238125" cy="239712"/>
            <a:chOff x="4176" y="2112"/>
            <a:chExt cx="205" cy="192"/>
          </a:xfrm>
        </p:grpSpPr>
        <p:sp>
          <p:nvSpPr>
            <p:cNvPr id="78965" name="Oval 21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66" name="Freeform 21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49" name="Group 216"/>
          <p:cNvGrpSpPr>
            <a:grpSpLocks/>
          </p:cNvGrpSpPr>
          <p:nvPr/>
        </p:nvGrpSpPr>
        <p:grpSpPr bwMode="auto">
          <a:xfrm rot="-5400000">
            <a:off x="6739731" y="4421982"/>
            <a:ext cx="238125" cy="239712"/>
            <a:chOff x="4176" y="2112"/>
            <a:chExt cx="205" cy="192"/>
          </a:xfrm>
        </p:grpSpPr>
        <p:sp>
          <p:nvSpPr>
            <p:cNvPr id="78963" name="Oval 21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64" name="Freeform 21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8950" name="Group 219"/>
          <p:cNvGrpSpPr>
            <a:grpSpLocks/>
          </p:cNvGrpSpPr>
          <p:nvPr/>
        </p:nvGrpSpPr>
        <p:grpSpPr bwMode="auto">
          <a:xfrm rot="-5400000">
            <a:off x="6434931" y="4421982"/>
            <a:ext cx="238125" cy="239712"/>
            <a:chOff x="4176" y="2112"/>
            <a:chExt cx="205" cy="192"/>
          </a:xfrm>
        </p:grpSpPr>
        <p:sp>
          <p:nvSpPr>
            <p:cNvPr id="78961" name="Oval 22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62" name="Freeform 22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8951" name="Oval 222"/>
          <p:cNvSpPr>
            <a:spLocks noChangeArrowheads="1"/>
          </p:cNvSpPr>
          <p:nvPr/>
        </p:nvSpPr>
        <p:spPr bwMode="auto">
          <a:xfrm>
            <a:off x="842963" y="2465388"/>
            <a:ext cx="681037"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52" name="Oval 223"/>
          <p:cNvSpPr>
            <a:spLocks noChangeArrowheads="1"/>
          </p:cNvSpPr>
          <p:nvPr/>
        </p:nvSpPr>
        <p:spPr bwMode="auto">
          <a:xfrm>
            <a:off x="844550" y="2263775"/>
            <a:ext cx="681038"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53" name="Oval 224"/>
          <p:cNvSpPr>
            <a:spLocks noChangeArrowheads="1"/>
          </p:cNvSpPr>
          <p:nvPr/>
        </p:nvSpPr>
        <p:spPr bwMode="auto">
          <a:xfrm>
            <a:off x="839788" y="1984375"/>
            <a:ext cx="685800" cy="685800"/>
          </a:xfrm>
          <a:prstGeom prst="ellipse">
            <a:avLst/>
          </a:prstGeom>
          <a:solidFill>
            <a:srgbClr val="C0C0C0"/>
          </a:solidFill>
          <a:ln w="9525">
            <a:round/>
            <a:headEnd/>
            <a:tailEnd/>
          </a:ln>
          <a:effectLst/>
          <a:scene3d>
            <a:camera prst="legacyObliqueTop">
              <a:rot lat="4500000" lon="0" rev="0"/>
            </a:camera>
            <a:lightRig rig="legacyFlat3" dir="b"/>
          </a:scene3d>
          <a:sp3d extrusionH="163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54" name="Oval 225"/>
          <p:cNvSpPr>
            <a:spLocks noChangeArrowheads="1"/>
          </p:cNvSpPr>
          <p:nvPr/>
        </p:nvSpPr>
        <p:spPr bwMode="auto">
          <a:xfrm>
            <a:off x="841375" y="2505075"/>
            <a:ext cx="685800" cy="685800"/>
          </a:xfrm>
          <a:prstGeom prst="ellipse">
            <a:avLst/>
          </a:prstGeom>
          <a:solidFill>
            <a:srgbClr val="FFCC00"/>
          </a:solidFill>
          <a:ln w="9525">
            <a:round/>
            <a:headEnd/>
            <a:tailEnd/>
          </a:ln>
          <a:effectLst/>
          <a:scene3d>
            <a:camera prst="legacyObliqueTop">
              <a:rot lat="4500000" lon="0" rev="0"/>
            </a:camera>
            <a:lightRig rig="legacyFlat3" dir="b"/>
          </a:scene3d>
          <a:sp3d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55" name="Text Box 226"/>
          <p:cNvSpPr txBox="1">
            <a:spLocks noChangeArrowheads="1"/>
          </p:cNvSpPr>
          <p:nvPr/>
        </p:nvSpPr>
        <p:spPr bwMode="auto">
          <a:xfrm>
            <a:off x="838200" y="2362200"/>
            <a:ext cx="6762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sp>
        <p:nvSpPr>
          <p:cNvPr id="78956" name="Freeform 227"/>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957" name="Line 228"/>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958" name="Rectangle 229"/>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8959" name="AutoShape 232"/>
          <p:cNvSpPr>
            <a:spLocks noChangeArrowheads="1"/>
          </p:cNvSpPr>
          <p:nvPr/>
        </p:nvSpPr>
        <p:spPr bwMode="auto">
          <a:xfrm>
            <a:off x="2124075" y="768350"/>
            <a:ext cx="2751138" cy="892175"/>
          </a:xfrm>
          <a:prstGeom prst="wedgeRoundRectCallout">
            <a:avLst>
              <a:gd name="adj1" fmla="val -41574"/>
              <a:gd name="adj2" fmla="val 88977"/>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...We change the container over without any production shutdow. We can then « push » the fruit A with the fruit B.</a:t>
            </a:r>
          </a:p>
        </p:txBody>
      </p:sp>
      <p:sp>
        <p:nvSpPr>
          <p:cNvPr id="78960" name="Text Box 233"/>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9"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699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18786"/>
                                        </p:tgtEl>
                                        <p:attrNameLst>
                                          <p:attrName>style.visibility</p:attrName>
                                        </p:attrNameLst>
                                      </p:cBhvr>
                                      <p:to>
                                        <p:strVal val="visible"/>
                                      </p:to>
                                    </p:set>
                                    <p:animEffect transition="in" filter="wipe(right)">
                                      <p:cBhvr>
                                        <p:cTn id="7" dur="500"/>
                                        <p:tgtEl>
                                          <p:spTgt spid="118786"/>
                                        </p:tgtEl>
                                      </p:cBhvr>
                                    </p:animEffect>
                                  </p:childTnLst>
                                </p:cTn>
                              </p:par>
                            </p:childTnLst>
                          </p:cTn>
                        </p:par>
                        <p:par>
                          <p:cTn id="8" fill="hold" nodeType="afterGroup">
                            <p:stCondLst>
                              <p:cond delay="3500"/>
                            </p:stCondLst>
                            <p:childTnLst>
                              <p:par>
                                <p:cTn id="9" presetID="22" presetClass="entr" presetSubtype="1" fill="hold" grpId="0" nodeType="afterEffect">
                                  <p:stCondLst>
                                    <p:cond delay="1000"/>
                                  </p:stCondLst>
                                  <p:childTnLst>
                                    <p:set>
                                      <p:cBhvr>
                                        <p:cTn id="10" dur="1" fill="hold">
                                          <p:stCondLst>
                                            <p:cond delay="0"/>
                                          </p:stCondLst>
                                        </p:cTn>
                                        <p:tgtEl>
                                          <p:spTgt spid="118830"/>
                                        </p:tgtEl>
                                        <p:attrNameLst>
                                          <p:attrName>style.visibility</p:attrName>
                                        </p:attrNameLst>
                                      </p:cBhvr>
                                      <p:to>
                                        <p:strVal val="visible"/>
                                      </p:to>
                                    </p:set>
                                    <p:animEffect transition="in" filter="wipe(up)">
                                      <p:cBhvr>
                                        <p:cTn id="11" dur="500"/>
                                        <p:tgtEl>
                                          <p:spTgt spid="118830"/>
                                        </p:tgtEl>
                                      </p:cBhvr>
                                    </p:animEffect>
                                  </p:childTnLst>
                                </p:cTn>
                              </p:par>
                            </p:childTnLst>
                          </p:cTn>
                        </p:par>
                        <p:par>
                          <p:cTn id="12" fill="hold" nodeType="afterGroup">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118790"/>
                                        </p:tgtEl>
                                        <p:attrNameLst>
                                          <p:attrName>style.visibility</p:attrName>
                                        </p:attrNameLst>
                                      </p:cBhvr>
                                      <p:to>
                                        <p:strVal val="visible"/>
                                      </p:to>
                                    </p:set>
                                    <p:animEffect transition="in" filter="wipe(up)">
                                      <p:cBhvr>
                                        <p:cTn id="15" dur="500"/>
                                        <p:tgtEl>
                                          <p:spTgt spid="118790"/>
                                        </p:tgtEl>
                                      </p:cBhvr>
                                    </p:animEffect>
                                  </p:childTnLst>
                                </p:cTn>
                              </p:par>
                            </p:childTnLst>
                          </p:cTn>
                        </p:par>
                        <p:par>
                          <p:cTn id="16" fill="hold" nodeType="afterGroup">
                            <p:stCondLst>
                              <p:cond delay="5500"/>
                            </p:stCondLst>
                            <p:childTnLst>
                              <p:par>
                                <p:cTn id="17" presetID="22" presetClass="entr" presetSubtype="1" fill="hold" grpId="0" nodeType="afterEffect">
                                  <p:stCondLst>
                                    <p:cond delay="1000"/>
                                  </p:stCondLst>
                                  <p:childTnLst>
                                    <p:set>
                                      <p:cBhvr>
                                        <p:cTn id="18" dur="1" fill="hold">
                                          <p:stCondLst>
                                            <p:cond delay="0"/>
                                          </p:stCondLst>
                                        </p:cTn>
                                        <p:tgtEl>
                                          <p:spTgt spid="118788"/>
                                        </p:tgtEl>
                                        <p:attrNameLst>
                                          <p:attrName>style.visibility</p:attrName>
                                        </p:attrNameLst>
                                      </p:cBhvr>
                                      <p:to>
                                        <p:strVal val="visible"/>
                                      </p:to>
                                    </p:set>
                                    <p:animEffect transition="in" filter="wipe(up)">
                                      <p:cBhvr>
                                        <p:cTn id="19"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nimBg="1"/>
      <p:bldP spid="118788" grpId="0" animBg="1"/>
      <p:bldP spid="118790" grpId="0" animBg="1"/>
      <p:bldP spid="1188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236"/>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3"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48</a:t>
            </a:fld>
            <a:endParaRPr lang="fr-FR" altLang="fr-FR" smtClean="0">
              <a:solidFill>
                <a:schemeClr val="bg1"/>
              </a:solidFill>
            </a:endParaRPr>
          </a:p>
        </p:txBody>
      </p:sp>
      <p:sp>
        <p:nvSpPr>
          <p:cNvPr id="79875" name="Rectangle 2"/>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76" name="Rectangle 3"/>
          <p:cNvSpPr>
            <a:spLocks noChangeArrowheads="1"/>
          </p:cNvSpPr>
          <p:nvPr/>
        </p:nvSpPr>
        <p:spPr bwMode="auto">
          <a:xfrm>
            <a:off x="2968625" y="4581525"/>
            <a:ext cx="669925" cy="746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77" name="Rectangle 4"/>
          <p:cNvSpPr>
            <a:spLocks noChangeArrowheads="1"/>
          </p:cNvSpPr>
          <p:nvPr/>
        </p:nvSpPr>
        <p:spPr bwMode="auto">
          <a:xfrm>
            <a:off x="23209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78" name="Rectangle 5"/>
          <p:cNvSpPr>
            <a:spLocks noChangeArrowheads="1"/>
          </p:cNvSpPr>
          <p:nvPr/>
        </p:nvSpPr>
        <p:spPr bwMode="auto">
          <a:xfrm>
            <a:off x="1673225" y="4586288"/>
            <a:ext cx="654050" cy="746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19814" name="Rectangle 6"/>
          <p:cNvSpPr>
            <a:spLocks noChangeArrowheads="1"/>
          </p:cNvSpPr>
          <p:nvPr/>
        </p:nvSpPr>
        <p:spPr bwMode="auto">
          <a:xfrm>
            <a:off x="1670050" y="4583113"/>
            <a:ext cx="2320925" cy="74612"/>
          </a:xfrm>
          <a:prstGeom prst="rect">
            <a:avLst/>
          </a:prstGeom>
          <a:gradFill rotWithShape="0">
            <a:gsLst>
              <a:gs pos="0">
                <a:srgbClr val="CC99FF"/>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0" name="Rectangle 7"/>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1" name="Rectangle 8"/>
          <p:cNvSpPr>
            <a:spLocks noChangeArrowheads="1"/>
          </p:cNvSpPr>
          <p:nvPr/>
        </p:nvSpPr>
        <p:spPr bwMode="auto">
          <a:xfrm>
            <a:off x="1673225" y="4411663"/>
            <a:ext cx="74613" cy="19526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2" name="Rectangle 9"/>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3" name="Rectangle 10"/>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4" name="Rectangle 11"/>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5" name="Rectangle 12"/>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86" name="Freeform 13"/>
          <p:cNvSpPr>
            <a:spLocks/>
          </p:cNvSpPr>
          <p:nvPr/>
        </p:nvSpPr>
        <p:spPr bwMode="auto">
          <a:xfrm>
            <a:off x="13731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887" name="Freeform 14"/>
          <p:cNvSpPr>
            <a:spLocks/>
          </p:cNvSpPr>
          <p:nvPr/>
        </p:nvSpPr>
        <p:spPr bwMode="auto">
          <a:xfrm flipH="1">
            <a:off x="8397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888" name="Freeform 15"/>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889" name="Rectangle 16"/>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0" name="Rectangle 17"/>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1" name="Rectangle 18"/>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2" name="Rectangle 19"/>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3" name="Rectangle 20"/>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4" name="Rectangle 21"/>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5" name="Freeform 22"/>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896" name="Freeform 23"/>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897" name="Rectangle 24"/>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8" name="Rectangle 25"/>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899" name="Rectangle 26"/>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0" name="Rectangle 27"/>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1" name="Rectangle 28"/>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2" name="Rectangle 29"/>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3" name="Rectangle 30"/>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4" name="Rectangle 31"/>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5" name="Rectangle 32"/>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6" name="Rectangle 33"/>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7" name="Rectangle 34"/>
          <p:cNvSpPr>
            <a:spLocks noChangeArrowheads="1"/>
          </p:cNvSpPr>
          <p:nvPr/>
        </p:nvSpPr>
        <p:spPr bwMode="auto">
          <a:xfrm>
            <a:off x="14970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8" name="Rectangle 35"/>
          <p:cNvSpPr>
            <a:spLocks noChangeArrowheads="1"/>
          </p:cNvSpPr>
          <p:nvPr/>
        </p:nvSpPr>
        <p:spPr bwMode="auto">
          <a:xfrm>
            <a:off x="13827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09" name="Rectangle 36"/>
          <p:cNvSpPr>
            <a:spLocks noChangeArrowheads="1"/>
          </p:cNvSpPr>
          <p:nvPr/>
        </p:nvSpPr>
        <p:spPr bwMode="auto">
          <a:xfrm>
            <a:off x="1211263" y="3556000"/>
            <a:ext cx="160337"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0" name="Rectangle 37"/>
          <p:cNvSpPr>
            <a:spLocks noChangeArrowheads="1"/>
          </p:cNvSpPr>
          <p:nvPr/>
        </p:nvSpPr>
        <p:spPr bwMode="auto">
          <a:xfrm>
            <a:off x="1143000" y="3419475"/>
            <a:ext cx="79375" cy="21113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1" name="Rectangle 38"/>
          <p:cNvSpPr>
            <a:spLocks noChangeArrowheads="1"/>
          </p:cNvSpPr>
          <p:nvPr/>
        </p:nvSpPr>
        <p:spPr bwMode="auto">
          <a:xfrm>
            <a:off x="1143000" y="3157538"/>
            <a:ext cx="74613" cy="26828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2" name="Rectangle 39"/>
          <p:cNvSpPr>
            <a:spLocks noChangeArrowheads="1"/>
          </p:cNvSpPr>
          <p:nvPr/>
        </p:nvSpPr>
        <p:spPr bwMode="auto">
          <a:xfrm>
            <a:off x="1143000" y="2898775"/>
            <a:ext cx="74613" cy="2682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3" name="Rectangle 40"/>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4" name="Freeform 41"/>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915" name="Freeform 42"/>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916" name="Freeform 43"/>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79917" name="Oval 44"/>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8" name="Rectangle 45"/>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19" name="Freeform 46"/>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20" name="Freeform 47"/>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21" name="Freeform 48"/>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22" name="Oval 49"/>
          <p:cNvSpPr>
            <a:spLocks noChangeArrowheads="1"/>
          </p:cNvSpPr>
          <p:nvPr/>
        </p:nvSpPr>
        <p:spPr bwMode="auto">
          <a:xfrm>
            <a:off x="841375" y="2497138"/>
            <a:ext cx="685800" cy="685800"/>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23" name="Rectangle 50"/>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24" name="Text Box 51"/>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79925" name="Group 52"/>
          <p:cNvGrpSpPr>
            <a:grpSpLocks/>
          </p:cNvGrpSpPr>
          <p:nvPr/>
        </p:nvGrpSpPr>
        <p:grpSpPr bwMode="auto">
          <a:xfrm>
            <a:off x="1905000" y="2362200"/>
            <a:ext cx="687388" cy="819150"/>
            <a:chOff x="960" y="1776"/>
            <a:chExt cx="433" cy="516"/>
          </a:xfrm>
        </p:grpSpPr>
        <p:sp>
          <p:nvSpPr>
            <p:cNvPr id="80100" name="Freeform 53"/>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101" name="Freeform 54"/>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102" name="Oval 55"/>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103" name="Text Box 56"/>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79926" name="Text Box 57"/>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79927" name="Rectangle 58"/>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28" name="Text Box 59"/>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79929" name="Rectangle 60"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9930" name="Group 61"/>
          <p:cNvGrpSpPr>
            <a:grpSpLocks/>
          </p:cNvGrpSpPr>
          <p:nvPr/>
        </p:nvGrpSpPr>
        <p:grpSpPr bwMode="auto">
          <a:xfrm>
            <a:off x="6189663" y="1219200"/>
            <a:ext cx="1676400" cy="1524000"/>
            <a:chOff x="3984" y="1056"/>
            <a:chExt cx="1056" cy="960"/>
          </a:xfrm>
        </p:grpSpPr>
        <p:sp>
          <p:nvSpPr>
            <p:cNvPr id="80098" name="Freeform 62"/>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099" name="Oval 63"/>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9931" name="Line 64"/>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932" name="Line 65"/>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933" name="Line 66"/>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79934" name="Text Box 67"/>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79935" name="Rectangle 68"/>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36" name="Rectangle 69"/>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9937" name="Group 70"/>
          <p:cNvGrpSpPr>
            <a:grpSpLocks/>
          </p:cNvGrpSpPr>
          <p:nvPr/>
        </p:nvGrpSpPr>
        <p:grpSpPr bwMode="auto">
          <a:xfrm>
            <a:off x="1560513" y="4102100"/>
            <a:ext cx="304800" cy="325438"/>
            <a:chOff x="743" y="2872"/>
            <a:chExt cx="192" cy="205"/>
          </a:xfrm>
        </p:grpSpPr>
        <p:sp>
          <p:nvSpPr>
            <p:cNvPr id="80096" name="Oval 71"/>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97" name="Freeform 72"/>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38" name="Group 73"/>
          <p:cNvGrpSpPr>
            <a:grpSpLocks/>
          </p:cNvGrpSpPr>
          <p:nvPr/>
        </p:nvGrpSpPr>
        <p:grpSpPr bwMode="auto">
          <a:xfrm>
            <a:off x="1314450" y="3429000"/>
            <a:ext cx="123825" cy="214313"/>
            <a:chOff x="571" y="2440"/>
            <a:chExt cx="85" cy="155"/>
          </a:xfrm>
        </p:grpSpPr>
        <p:sp>
          <p:nvSpPr>
            <p:cNvPr id="80093" name="Oval 74"/>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94" name="Line 7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095" name="Rectangle 76"/>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9939" name="Group 77"/>
          <p:cNvGrpSpPr>
            <a:grpSpLocks/>
          </p:cNvGrpSpPr>
          <p:nvPr/>
        </p:nvGrpSpPr>
        <p:grpSpPr bwMode="auto">
          <a:xfrm>
            <a:off x="1927225" y="3424238"/>
            <a:ext cx="123825" cy="214312"/>
            <a:chOff x="571" y="2440"/>
            <a:chExt cx="85" cy="155"/>
          </a:xfrm>
        </p:grpSpPr>
        <p:sp>
          <p:nvSpPr>
            <p:cNvPr id="80090" name="Oval 78"/>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91" name="Line 79"/>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092" name="Rectangle 80"/>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9940" name="Group 82"/>
          <p:cNvGrpSpPr>
            <a:grpSpLocks/>
          </p:cNvGrpSpPr>
          <p:nvPr/>
        </p:nvGrpSpPr>
        <p:grpSpPr bwMode="auto">
          <a:xfrm>
            <a:off x="6494463" y="2895600"/>
            <a:ext cx="325437" cy="304800"/>
            <a:chOff x="4176" y="2112"/>
            <a:chExt cx="205" cy="192"/>
          </a:xfrm>
        </p:grpSpPr>
        <p:sp>
          <p:nvSpPr>
            <p:cNvPr id="80088" name="Oval 8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89" name="Freeform 8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9941" name="Freeform 85"/>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79942" name="Group 86"/>
          <p:cNvGrpSpPr>
            <a:grpSpLocks/>
          </p:cNvGrpSpPr>
          <p:nvPr/>
        </p:nvGrpSpPr>
        <p:grpSpPr bwMode="auto">
          <a:xfrm>
            <a:off x="6548438" y="4021138"/>
            <a:ext cx="1524000" cy="409575"/>
            <a:chOff x="4104" y="2835"/>
            <a:chExt cx="960" cy="192"/>
          </a:xfrm>
        </p:grpSpPr>
        <p:sp>
          <p:nvSpPr>
            <p:cNvPr id="80083" name="Freeform 87"/>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084" name="Line 88"/>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85" name="Line 89"/>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86" name="Line 90"/>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87" name="Line 91"/>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9943" name="Group 92"/>
          <p:cNvGrpSpPr>
            <a:grpSpLocks/>
          </p:cNvGrpSpPr>
          <p:nvPr/>
        </p:nvGrpSpPr>
        <p:grpSpPr bwMode="auto">
          <a:xfrm>
            <a:off x="7272338" y="5184775"/>
            <a:ext cx="222250" cy="238125"/>
            <a:chOff x="5198" y="3219"/>
            <a:chExt cx="103" cy="93"/>
          </a:xfrm>
        </p:grpSpPr>
        <p:sp>
          <p:nvSpPr>
            <p:cNvPr id="80081" name="Oval 9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82" name="Freeform 9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9944" name="Group 95"/>
          <p:cNvGrpSpPr>
            <a:grpSpLocks/>
          </p:cNvGrpSpPr>
          <p:nvPr/>
        </p:nvGrpSpPr>
        <p:grpSpPr bwMode="auto">
          <a:xfrm>
            <a:off x="7043738" y="5337175"/>
            <a:ext cx="222250" cy="238125"/>
            <a:chOff x="5198" y="3219"/>
            <a:chExt cx="103" cy="93"/>
          </a:xfrm>
        </p:grpSpPr>
        <p:sp>
          <p:nvSpPr>
            <p:cNvPr id="80079" name="Oval 9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80" name="Freeform 9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9945" name="Group 98"/>
          <p:cNvGrpSpPr>
            <a:grpSpLocks/>
          </p:cNvGrpSpPr>
          <p:nvPr/>
        </p:nvGrpSpPr>
        <p:grpSpPr bwMode="auto">
          <a:xfrm>
            <a:off x="6815138" y="5413375"/>
            <a:ext cx="220662" cy="238125"/>
            <a:chOff x="5198" y="3219"/>
            <a:chExt cx="103" cy="93"/>
          </a:xfrm>
        </p:grpSpPr>
        <p:sp>
          <p:nvSpPr>
            <p:cNvPr id="80077" name="Oval 9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78" name="Freeform 10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9946" name="Text Box 101"/>
          <p:cNvSpPr txBox="1">
            <a:spLocks noChangeArrowheads="1"/>
          </p:cNvSpPr>
          <p:nvPr/>
        </p:nvSpPr>
        <p:spPr bwMode="auto">
          <a:xfrm>
            <a:off x="7740650" y="5157788"/>
            <a:ext cx="10668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79947" name="Group 102"/>
          <p:cNvGrpSpPr>
            <a:grpSpLocks/>
          </p:cNvGrpSpPr>
          <p:nvPr/>
        </p:nvGrpSpPr>
        <p:grpSpPr bwMode="auto">
          <a:xfrm>
            <a:off x="7500938" y="5413375"/>
            <a:ext cx="222250" cy="238125"/>
            <a:chOff x="5198" y="3219"/>
            <a:chExt cx="103" cy="93"/>
          </a:xfrm>
        </p:grpSpPr>
        <p:sp>
          <p:nvSpPr>
            <p:cNvPr id="80075" name="Oval 10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76" name="Freeform 10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9948" name="Group 105"/>
          <p:cNvGrpSpPr>
            <a:grpSpLocks/>
          </p:cNvGrpSpPr>
          <p:nvPr/>
        </p:nvGrpSpPr>
        <p:grpSpPr bwMode="auto">
          <a:xfrm>
            <a:off x="7272338" y="5489575"/>
            <a:ext cx="222250" cy="238125"/>
            <a:chOff x="5198" y="3219"/>
            <a:chExt cx="103" cy="93"/>
          </a:xfrm>
        </p:grpSpPr>
        <p:sp>
          <p:nvSpPr>
            <p:cNvPr id="80073" name="Oval 10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74" name="Freeform 10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79949" name="Group 108"/>
          <p:cNvGrpSpPr>
            <a:grpSpLocks/>
          </p:cNvGrpSpPr>
          <p:nvPr/>
        </p:nvGrpSpPr>
        <p:grpSpPr bwMode="auto">
          <a:xfrm>
            <a:off x="7043738" y="5565775"/>
            <a:ext cx="220662" cy="238125"/>
            <a:chOff x="5198" y="3219"/>
            <a:chExt cx="103" cy="93"/>
          </a:xfrm>
        </p:grpSpPr>
        <p:sp>
          <p:nvSpPr>
            <p:cNvPr id="80071" name="Oval 10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72" name="Freeform 11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9950" name="Rectangle 111"/>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9951" name="Group 112"/>
          <p:cNvGrpSpPr>
            <a:grpSpLocks/>
          </p:cNvGrpSpPr>
          <p:nvPr/>
        </p:nvGrpSpPr>
        <p:grpSpPr bwMode="auto">
          <a:xfrm>
            <a:off x="6548438" y="4652963"/>
            <a:ext cx="1525587" cy="608012"/>
            <a:chOff x="3885" y="3219"/>
            <a:chExt cx="961" cy="383"/>
          </a:xfrm>
        </p:grpSpPr>
        <p:sp>
          <p:nvSpPr>
            <p:cNvPr id="80053" name="Line 113"/>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4" name="Line 114"/>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5" name="Line 115"/>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6" name="Line 116"/>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7" name="Line 117"/>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8" name="Line 118"/>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59" name="Line 119"/>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0" name="Line 120"/>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1" name="Line 121"/>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2" name="Line 122"/>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3" name="Line 123"/>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4" name="Line 124"/>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5" name="Freeform 125"/>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6" name="Freeform 126"/>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067" name="Freeform 127"/>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8" name="Freeform 128"/>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69" name="Freeform 129"/>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70" name="Freeform 130"/>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79952" name="Text Box 131"/>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79953" name="Line 132"/>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54" name="Text Box 133"/>
          <p:cNvSpPr txBox="1">
            <a:spLocks noChangeArrowheads="1"/>
          </p:cNvSpPr>
          <p:nvPr/>
        </p:nvSpPr>
        <p:spPr bwMode="auto">
          <a:xfrm>
            <a:off x="4356100"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79955" name="Group 134"/>
          <p:cNvGrpSpPr>
            <a:grpSpLocks/>
          </p:cNvGrpSpPr>
          <p:nvPr/>
        </p:nvGrpSpPr>
        <p:grpSpPr bwMode="auto">
          <a:xfrm>
            <a:off x="3656013" y="2865438"/>
            <a:ext cx="762000" cy="560387"/>
            <a:chOff x="2318" y="1875"/>
            <a:chExt cx="480" cy="353"/>
          </a:xfrm>
        </p:grpSpPr>
        <p:sp>
          <p:nvSpPr>
            <p:cNvPr id="80051" name="Freeform 135"/>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052" name="Oval 136"/>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79956" name="Rectangle 137"/>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57" name="Rectangle 138"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58" name="Rectangle 139"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59" name="Rectangle 140"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60" name="Freeform 141"/>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9961" name="Group 142"/>
          <p:cNvGrpSpPr>
            <a:grpSpLocks/>
          </p:cNvGrpSpPr>
          <p:nvPr/>
        </p:nvGrpSpPr>
        <p:grpSpPr bwMode="auto">
          <a:xfrm>
            <a:off x="3656013" y="2857500"/>
            <a:ext cx="762000" cy="579438"/>
            <a:chOff x="2303" y="1800"/>
            <a:chExt cx="480" cy="365"/>
          </a:xfrm>
        </p:grpSpPr>
        <p:sp>
          <p:nvSpPr>
            <p:cNvPr id="80049" name="Freeform 143"/>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050" name="Oval 144"/>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9962" name="Group 145"/>
          <p:cNvGrpSpPr>
            <a:grpSpLocks/>
          </p:cNvGrpSpPr>
          <p:nvPr/>
        </p:nvGrpSpPr>
        <p:grpSpPr bwMode="auto">
          <a:xfrm>
            <a:off x="5246688" y="4943475"/>
            <a:ext cx="304800" cy="785813"/>
            <a:chOff x="4701" y="1587"/>
            <a:chExt cx="221" cy="534"/>
          </a:xfrm>
        </p:grpSpPr>
        <p:sp>
          <p:nvSpPr>
            <p:cNvPr id="80029" name="Rectangle 146"/>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30" name="Freeform 147"/>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0031" name="Freeform 148"/>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0032" name="Freeform 149"/>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0033" name="Freeform 150"/>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0034" name="Freeform 151"/>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0035" name="Freeform 152"/>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0036" name="Freeform 153"/>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0037" name="Freeform 154"/>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0038" name="Freeform 155"/>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0039" name="Rectangle 156"/>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40" name="Freeform 157"/>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0041" name="Freeform 158"/>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0042" name="Freeform 159"/>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0043" name="Freeform 160"/>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0044" name="Freeform 161"/>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0045" name="Freeform 162"/>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0046" name="Freeform 163"/>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0047" name="Freeform 164"/>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0048" name="Freeform 165"/>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79963" name="Freeform 166"/>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64" name="Rectangle 167"/>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79965" name="Group 168"/>
          <p:cNvGrpSpPr>
            <a:grpSpLocks/>
          </p:cNvGrpSpPr>
          <p:nvPr/>
        </p:nvGrpSpPr>
        <p:grpSpPr bwMode="auto">
          <a:xfrm>
            <a:off x="3487738" y="4621213"/>
            <a:ext cx="74612" cy="238125"/>
            <a:chOff x="2528" y="3199"/>
            <a:chExt cx="40" cy="150"/>
          </a:xfrm>
        </p:grpSpPr>
        <p:sp>
          <p:nvSpPr>
            <p:cNvPr id="80026" name="Line 169"/>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27" name="Line 170"/>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28" name="Freeform 171"/>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9966" name="Group 172"/>
          <p:cNvGrpSpPr>
            <a:grpSpLocks/>
          </p:cNvGrpSpPr>
          <p:nvPr/>
        </p:nvGrpSpPr>
        <p:grpSpPr bwMode="auto">
          <a:xfrm rot="-5400000">
            <a:off x="3420268" y="4650582"/>
            <a:ext cx="112713" cy="184150"/>
            <a:chOff x="571" y="2440"/>
            <a:chExt cx="85" cy="155"/>
          </a:xfrm>
        </p:grpSpPr>
        <p:sp>
          <p:nvSpPr>
            <p:cNvPr id="80023" name="Oval 17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24" name="Line 1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025" name="Rectangle 17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9967" name="Group 176"/>
          <p:cNvGrpSpPr>
            <a:grpSpLocks/>
          </p:cNvGrpSpPr>
          <p:nvPr/>
        </p:nvGrpSpPr>
        <p:grpSpPr bwMode="auto">
          <a:xfrm>
            <a:off x="3582988" y="4445000"/>
            <a:ext cx="123825" cy="214313"/>
            <a:chOff x="571" y="2440"/>
            <a:chExt cx="85" cy="155"/>
          </a:xfrm>
        </p:grpSpPr>
        <p:sp>
          <p:nvSpPr>
            <p:cNvPr id="80020" name="Oval 177"/>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021" name="Line 1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022" name="Rectangle 179"/>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79968" name="Group 180"/>
          <p:cNvGrpSpPr>
            <a:grpSpLocks/>
          </p:cNvGrpSpPr>
          <p:nvPr/>
        </p:nvGrpSpPr>
        <p:grpSpPr bwMode="auto">
          <a:xfrm>
            <a:off x="6546850" y="4021138"/>
            <a:ext cx="1524000" cy="409575"/>
            <a:chOff x="4104" y="2835"/>
            <a:chExt cx="960" cy="192"/>
          </a:xfrm>
        </p:grpSpPr>
        <p:sp>
          <p:nvSpPr>
            <p:cNvPr id="80015" name="Freeform 181"/>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016" name="Line 182"/>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7" name="Line 183"/>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8" name="Line 184"/>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9" name="Line 185"/>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9969" name="Group 186"/>
          <p:cNvGrpSpPr>
            <a:grpSpLocks/>
          </p:cNvGrpSpPr>
          <p:nvPr/>
        </p:nvGrpSpPr>
        <p:grpSpPr bwMode="auto">
          <a:xfrm>
            <a:off x="6548438" y="4654550"/>
            <a:ext cx="1525587" cy="608013"/>
            <a:chOff x="3885" y="3219"/>
            <a:chExt cx="961" cy="383"/>
          </a:xfrm>
        </p:grpSpPr>
        <p:sp>
          <p:nvSpPr>
            <p:cNvPr id="79997" name="Line 187"/>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998" name="Line 188"/>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79999" name="Line 189"/>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0" name="Line 190"/>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1" name="Line 191"/>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2" name="Line 192"/>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3" name="Line 193"/>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4" name="Line 194"/>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5" name="Line 195"/>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6" name="Line 196"/>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7" name="Line 197"/>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8" name="Line 198"/>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09" name="Freeform 199"/>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0" name="Freeform 200"/>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011" name="Freeform 201"/>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2" name="Freeform 202"/>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3" name="Freeform 203"/>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014" name="Freeform 204"/>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79970" name="Group 205"/>
          <p:cNvGrpSpPr>
            <a:grpSpLocks/>
          </p:cNvGrpSpPr>
          <p:nvPr/>
        </p:nvGrpSpPr>
        <p:grpSpPr bwMode="auto">
          <a:xfrm rot="-5400000">
            <a:off x="7044531" y="4421982"/>
            <a:ext cx="238125" cy="239712"/>
            <a:chOff x="4176" y="2112"/>
            <a:chExt cx="205" cy="192"/>
          </a:xfrm>
        </p:grpSpPr>
        <p:sp>
          <p:nvSpPr>
            <p:cNvPr id="79995" name="Oval 20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96" name="Freeform 20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71" name="Group 208"/>
          <p:cNvGrpSpPr>
            <a:grpSpLocks/>
          </p:cNvGrpSpPr>
          <p:nvPr/>
        </p:nvGrpSpPr>
        <p:grpSpPr bwMode="auto">
          <a:xfrm rot="-5400000">
            <a:off x="7349331" y="4421982"/>
            <a:ext cx="238125" cy="239712"/>
            <a:chOff x="4176" y="2112"/>
            <a:chExt cx="205" cy="192"/>
          </a:xfrm>
        </p:grpSpPr>
        <p:sp>
          <p:nvSpPr>
            <p:cNvPr id="79993" name="Oval 20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94" name="Freeform 21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72" name="Group 211"/>
          <p:cNvGrpSpPr>
            <a:grpSpLocks/>
          </p:cNvGrpSpPr>
          <p:nvPr/>
        </p:nvGrpSpPr>
        <p:grpSpPr bwMode="auto">
          <a:xfrm rot="-5400000">
            <a:off x="7654131" y="4421982"/>
            <a:ext cx="238125" cy="239712"/>
            <a:chOff x="4176" y="2112"/>
            <a:chExt cx="205" cy="192"/>
          </a:xfrm>
        </p:grpSpPr>
        <p:sp>
          <p:nvSpPr>
            <p:cNvPr id="79991" name="Oval 21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92" name="Freeform 21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73" name="Group 214"/>
          <p:cNvGrpSpPr>
            <a:grpSpLocks/>
          </p:cNvGrpSpPr>
          <p:nvPr/>
        </p:nvGrpSpPr>
        <p:grpSpPr bwMode="auto">
          <a:xfrm rot="-5400000">
            <a:off x="7958931" y="4421982"/>
            <a:ext cx="238125" cy="239712"/>
            <a:chOff x="4176" y="2112"/>
            <a:chExt cx="205" cy="192"/>
          </a:xfrm>
        </p:grpSpPr>
        <p:sp>
          <p:nvSpPr>
            <p:cNvPr id="79989" name="Oval 21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90" name="Freeform 21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74" name="Group 217"/>
          <p:cNvGrpSpPr>
            <a:grpSpLocks/>
          </p:cNvGrpSpPr>
          <p:nvPr/>
        </p:nvGrpSpPr>
        <p:grpSpPr bwMode="auto">
          <a:xfrm rot="-5400000">
            <a:off x="6739731" y="4421982"/>
            <a:ext cx="238125" cy="239712"/>
            <a:chOff x="4176" y="2112"/>
            <a:chExt cx="205" cy="192"/>
          </a:xfrm>
        </p:grpSpPr>
        <p:sp>
          <p:nvSpPr>
            <p:cNvPr id="79987" name="Oval 21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88" name="Freeform 21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79975" name="Group 220"/>
          <p:cNvGrpSpPr>
            <a:grpSpLocks/>
          </p:cNvGrpSpPr>
          <p:nvPr/>
        </p:nvGrpSpPr>
        <p:grpSpPr bwMode="auto">
          <a:xfrm rot="-5400000">
            <a:off x="6434931" y="4421982"/>
            <a:ext cx="238125" cy="239712"/>
            <a:chOff x="4176" y="2112"/>
            <a:chExt cx="205" cy="192"/>
          </a:xfrm>
        </p:grpSpPr>
        <p:sp>
          <p:nvSpPr>
            <p:cNvPr id="79985" name="Oval 22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86" name="Freeform 22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79976" name="Oval 223"/>
          <p:cNvSpPr>
            <a:spLocks noChangeArrowheads="1"/>
          </p:cNvSpPr>
          <p:nvPr/>
        </p:nvSpPr>
        <p:spPr bwMode="auto">
          <a:xfrm>
            <a:off x="842963" y="2465388"/>
            <a:ext cx="681037"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77" name="Oval 224"/>
          <p:cNvSpPr>
            <a:spLocks noChangeArrowheads="1"/>
          </p:cNvSpPr>
          <p:nvPr/>
        </p:nvSpPr>
        <p:spPr bwMode="auto">
          <a:xfrm>
            <a:off x="844550" y="2263775"/>
            <a:ext cx="681038"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78" name="Oval 225"/>
          <p:cNvSpPr>
            <a:spLocks noChangeArrowheads="1"/>
          </p:cNvSpPr>
          <p:nvPr/>
        </p:nvSpPr>
        <p:spPr bwMode="auto">
          <a:xfrm>
            <a:off x="839788" y="1984375"/>
            <a:ext cx="685800" cy="685800"/>
          </a:xfrm>
          <a:prstGeom prst="ellipse">
            <a:avLst/>
          </a:prstGeom>
          <a:solidFill>
            <a:srgbClr val="C0C0C0"/>
          </a:solidFill>
          <a:ln w="9525">
            <a:round/>
            <a:headEnd/>
            <a:tailEnd/>
          </a:ln>
          <a:effectLst/>
          <a:scene3d>
            <a:camera prst="legacyObliqueTop">
              <a:rot lat="4500000" lon="0" rev="0"/>
            </a:camera>
            <a:lightRig rig="legacyFlat3" dir="b"/>
          </a:scene3d>
          <a:sp3d extrusionH="163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79" name="Oval 226"/>
          <p:cNvSpPr>
            <a:spLocks noChangeArrowheads="1"/>
          </p:cNvSpPr>
          <p:nvPr/>
        </p:nvSpPr>
        <p:spPr bwMode="auto">
          <a:xfrm>
            <a:off x="841375" y="2505075"/>
            <a:ext cx="685800" cy="685800"/>
          </a:xfrm>
          <a:prstGeom prst="ellipse">
            <a:avLst/>
          </a:prstGeom>
          <a:solidFill>
            <a:srgbClr val="FFCC00"/>
          </a:solidFill>
          <a:ln w="9525">
            <a:round/>
            <a:headEnd/>
            <a:tailEnd/>
          </a:ln>
          <a:effectLst/>
          <a:scene3d>
            <a:camera prst="legacyObliqueTop">
              <a:rot lat="4500000" lon="0" rev="0"/>
            </a:camera>
            <a:lightRig rig="legacyFlat3" dir="b"/>
          </a:scene3d>
          <a:sp3d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80" name="Text Box 227"/>
          <p:cNvSpPr txBox="1">
            <a:spLocks noChangeArrowheads="1"/>
          </p:cNvSpPr>
          <p:nvPr/>
        </p:nvSpPr>
        <p:spPr bwMode="auto">
          <a:xfrm>
            <a:off x="838200" y="2362200"/>
            <a:ext cx="6762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sp>
        <p:nvSpPr>
          <p:cNvPr id="79981" name="Freeform 228"/>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82" name="Line 229"/>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9983" name="Rectangle 230"/>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79984" name="Text Box 231"/>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9"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767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ppt_x</p:attrName>
                                        </p:attrNameLst>
                                      </p:cBhvr>
                                      <p:tavLst>
                                        <p:tav tm="0">
                                          <p:val>
                                            <p:strVal val="#ppt_x-#ppt_w/2"/>
                                          </p:val>
                                        </p:tav>
                                        <p:tav tm="100000">
                                          <p:val>
                                            <p:strVal val="#ppt_x"/>
                                          </p:val>
                                        </p:tav>
                                      </p:tavLst>
                                    </p:anim>
                                    <p:anim calcmode="lin" valueType="num">
                                      <p:cBhvr>
                                        <p:cTn id="8" dur="500" fill="hold"/>
                                        <p:tgtEl>
                                          <p:spTgt spid="119814"/>
                                        </p:tgtEl>
                                        <p:attrNameLst>
                                          <p:attrName>ppt_y</p:attrName>
                                        </p:attrNameLst>
                                      </p:cBhvr>
                                      <p:tavLst>
                                        <p:tav tm="0">
                                          <p:val>
                                            <p:strVal val="#ppt_y"/>
                                          </p:val>
                                        </p:tav>
                                        <p:tav tm="100000">
                                          <p:val>
                                            <p:strVal val="#ppt_y"/>
                                          </p:val>
                                        </p:tav>
                                      </p:tavLst>
                                    </p:anim>
                                    <p:anim calcmode="lin" valueType="num">
                                      <p:cBhvr>
                                        <p:cTn id="9" dur="500" fill="hold"/>
                                        <p:tgtEl>
                                          <p:spTgt spid="119814"/>
                                        </p:tgtEl>
                                        <p:attrNameLst>
                                          <p:attrName>ppt_w</p:attrName>
                                        </p:attrNameLst>
                                      </p:cBhvr>
                                      <p:tavLst>
                                        <p:tav tm="0">
                                          <p:val>
                                            <p:fltVal val="0"/>
                                          </p:val>
                                        </p:tav>
                                        <p:tav tm="100000">
                                          <p:val>
                                            <p:strVal val="#ppt_w"/>
                                          </p:val>
                                        </p:tav>
                                      </p:tavLst>
                                    </p:anim>
                                    <p:anim calcmode="lin" valueType="num">
                                      <p:cBhvr>
                                        <p:cTn id="10" dur="500" fill="hold"/>
                                        <p:tgtEl>
                                          <p:spTgt spid="1198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236"/>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3"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49</a:t>
            </a:fld>
            <a:endParaRPr lang="fr-FR" altLang="fr-FR" smtClean="0">
              <a:solidFill>
                <a:schemeClr val="bg1"/>
              </a:solidFill>
            </a:endParaRPr>
          </a:p>
        </p:txBody>
      </p:sp>
      <p:sp>
        <p:nvSpPr>
          <p:cNvPr id="80899" name="Rectangle 2"/>
          <p:cNvSpPr>
            <a:spLocks noChangeArrowheads="1"/>
          </p:cNvSpPr>
          <p:nvPr/>
        </p:nvSpPr>
        <p:spPr bwMode="auto">
          <a:xfrm>
            <a:off x="1679575" y="4583113"/>
            <a:ext cx="2311400" cy="74612"/>
          </a:xfrm>
          <a:prstGeom prst="rect">
            <a:avLst/>
          </a:prstGeom>
          <a:gradFill rotWithShape="0">
            <a:gsLst>
              <a:gs pos="0">
                <a:srgbClr val="CC99FF"/>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0835" name="Rectangle 3"/>
          <p:cNvSpPr>
            <a:spLocks noChangeArrowheads="1"/>
          </p:cNvSpPr>
          <p:nvPr/>
        </p:nvSpPr>
        <p:spPr bwMode="auto">
          <a:xfrm>
            <a:off x="1652588" y="4579938"/>
            <a:ext cx="1204912" cy="74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1" name="Rectangle 4"/>
          <p:cNvSpPr>
            <a:spLocks noChangeArrowheads="1"/>
          </p:cNvSpPr>
          <p:nvPr/>
        </p:nvSpPr>
        <p:spPr bwMode="auto">
          <a:xfrm>
            <a:off x="3641725" y="4581525"/>
            <a:ext cx="350838" cy="7778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0837" name="Rectangle 5"/>
          <p:cNvSpPr>
            <a:spLocks noChangeArrowheads="1"/>
          </p:cNvSpPr>
          <p:nvPr/>
        </p:nvSpPr>
        <p:spPr bwMode="auto">
          <a:xfrm>
            <a:off x="2817813" y="4583113"/>
            <a:ext cx="1222375" cy="79375"/>
          </a:xfrm>
          <a:prstGeom prst="rect">
            <a:avLst/>
          </a:prstGeom>
          <a:gradFill rotWithShape="0">
            <a:gsLst>
              <a:gs pos="0">
                <a:srgbClr val="CC99FF"/>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3" name="Rectangle 6"/>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4" name="Rectangle 7"/>
          <p:cNvSpPr>
            <a:spLocks noChangeArrowheads="1"/>
          </p:cNvSpPr>
          <p:nvPr/>
        </p:nvSpPr>
        <p:spPr bwMode="auto">
          <a:xfrm>
            <a:off x="1673225" y="4408488"/>
            <a:ext cx="74613" cy="195262"/>
          </a:xfrm>
          <a:prstGeom prst="rect">
            <a:avLst/>
          </a:prstGeom>
          <a:gradFill rotWithShape="0">
            <a:gsLst>
              <a:gs pos="0">
                <a:srgbClr val="CC66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5" name="Rectangle 8"/>
          <p:cNvSpPr>
            <a:spLocks noChangeArrowheads="1"/>
          </p:cNvSpPr>
          <p:nvPr/>
        </p:nvSpPr>
        <p:spPr bwMode="auto">
          <a:xfrm>
            <a:off x="1673225" y="4427538"/>
            <a:ext cx="74613" cy="19526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6" name="Rectangle 9"/>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7" name="Rectangle 10"/>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8" name="Rectangle 11"/>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09" name="Rectangle 12"/>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0" name="Freeform 13"/>
          <p:cNvSpPr>
            <a:spLocks/>
          </p:cNvSpPr>
          <p:nvPr/>
        </p:nvSpPr>
        <p:spPr bwMode="auto">
          <a:xfrm>
            <a:off x="13731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911" name="Freeform 14"/>
          <p:cNvSpPr>
            <a:spLocks/>
          </p:cNvSpPr>
          <p:nvPr/>
        </p:nvSpPr>
        <p:spPr bwMode="auto">
          <a:xfrm flipH="1">
            <a:off x="8397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912" name="Freeform 15"/>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13" name="Rectangle 16"/>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4" name="Rectangle 17"/>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5" name="Rectangle 18"/>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6" name="Rectangle 19"/>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7" name="Rectangle 20"/>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8" name="Rectangle 21"/>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19" name="Freeform 22"/>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920" name="Freeform 23"/>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921" name="Rectangle 24"/>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2" name="Rectangle 25"/>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3" name="Rectangle 26"/>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4" name="Rectangle 27"/>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5" name="Rectangle 28"/>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6" name="Rectangle 29"/>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7" name="Rectangle 30"/>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8" name="Rectangle 31"/>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29" name="Rectangle 32"/>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0" name="Rectangle 33"/>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1" name="Rectangle 34"/>
          <p:cNvSpPr>
            <a:spLocks noChangeArrowheads="1"/>
          </p:cNvSpPr>
          <p:nvPr/>
        </p:nvSpPr>
        <p:spPr bwMode="auto">
          <a:xfrm>
            <a:off x="14970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2" name="Rectangle 35"/>
          <p:cNvSpPr>
            <a:spLocks noChangeArrowheads="1"/>
          </p:cNvSpPr>
          <p:nvPr/>
        </p:nvSpPr>
        <p:spPr bwMode="auto">
          <a:xfrm>
            <a:off x="13827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3" name="Rectangle 36"/>
          <p:cNvSpPr>
            <a:spLocks noChangeArrowheads="1"/>
          </p:cNvSpPr>
          <p:nvPr/>
        </p:nvSpPr>
        <p:spPr bwMode="auto">
          <a:xfrm>
            <a:off x="1211263" y="3556000"/>
            <a:ext cx="160337"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4" name="Rectangle 37"/>
          <p:cNvSpPr>
            <a:spLocks noChangeArrowheads="1"/>
          </p:cNvSpPr>
          <p:nvPr/>
        </p:nvSpPr>
        <p:spPr bwMode="auto">
          <a:xfrm>
            <a:off x="1143000" y="3419475"/>
            <a:ext cx="79375" cy="21113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5" name="Rectangle 38"/>
          <p:cNvSpPr>
            <a:spLocks noChangeArrowheads="1"/>
          </p:cNvSpPr>
          <p:nvPr/>
        </p:nvSpPr>
        <p:spPr bwMode="auto">
          <a:xfrm>
            <a:off x="1143000" y="3157538"/>
            <a:ext cx="74613" cy="26828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6" name="Rectangle 39"/>
          <p:cNvSpPr>
            <a:spLocks noChangeArrowheads="1"/>
          </p:cNvSpPr>
          <p:nvPr/>
        </p:nvSpPr>
        <p:spPr bwMode="auto">
          <a:xfrm>
            <a:off x="1143000" y="2898775"/>
            <a:ext cx="74613" cy="2682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7" name="Rectangle 40"/>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38" name="Freeform 41"/>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0939" name="Freeform 42"/>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940" name="Freeform 43"/>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0941" name="Oval 44"/>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42" name="Rectangle 45"/>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43" name="Freeform 46"/>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44" name="Freeform 47"/>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45" name="Freeform 48"/>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46" name="Oval 49"/>
          <p:cNvSpPr>
            <a:spLocks noChangeArrowheads="1"/>
          </p:cNvSpPr>
          <p:nvPr/>
        </p:nvSpPr>
        <p:spPr bwMode="auto">
          <a:xfrm>
            <a:off x="841375" y="2497138"/>
            <a:ext cx="685800" cy="685800"/>
          </a:xfrm>
          <a:prstGeom prst="ellipse">
            <a:avLst/>
          </a:prstGeom>
          <a:solidFill>
            <a:srgbClr val="FFCC00"/>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47" name="Rectangle 50"/>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48" name="Text Box 51"/>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0949" name="Group 52"/>
          <p:cNvGrpSpPr>
            <a:grpSpLocks/>
          </p:cNvGrpSpPr>
          <p:nvPr/>
        </p:nvGrpSpPr>
        <p:grpSpPr bwMode="auto">
          <a:xfrm>
            <a:off x="1905000" y="2362200"/>
            <a:ext cx="687388" cy="819150"/>
            <a:chOff x="960" y="1776"/>
            <a:chExt cx="433" cy="516"/>
          </a:xfrm>
        </p:grpSpPr>
        <p:sp>
          <p:nvSpPr>
            <p:cNvPr id="81124" name="Freeform 53"/>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125" name="Freeform 54"/>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126" name="Oval 55"/>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27" name="Text Box 56"/>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0950" name="Text Box 57"/>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0951" name="Rectangle 58"/>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52" name="Text Box 59"/>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80953" name="Rectangle 60"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0954" name="Group 61"/>
          <p:cNvGrpSpPr>
            <a:grpSpLocks/>
          </p:cNvGrpSpPr>
          <p:nvPr/>
        </p:nvGrpSpPr>
        <p:grpSpPr bwMode="auto">
          <a:xfrm>
            <a:off x="6189663" y="1219200"/>
            <a:ext cx="1676400" cy="1524000"/>
            <a:chOff x="3984" y="1056"/>
            <a:chExt cx="1056" cy="960"/>
          </a:xfrm>
        </p:grpSpPr>
        <p:sp>
          <p:nvSpPr>
            <p:cNvPr id="81122" name="Freeform 62"/>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123" name="Oval 63"/>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0955" name="Line 64"/>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956" name="Line 65"/>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957" name="Line 66"/>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0958" name="Text Box 67"/>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80959" name="Rectangle 68"/>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60" name="Rectangle 69"/>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0961" name="Group 70"/>
          <p:cNvGrpSpPr>
            <a:grpSpLocks/>
          </p:cNvGrpSpPr>
          <p:nvPr/>
        </p:nvGrpSpPr>
        <p:grpSpPr bwMode="auto">
          <a:xfrm>
            <a:off x="1560513" y="4102100"/>
            <a:ext cx="304800" cy="325438"/>
            <a:chOff x="743" y="2872"/>
            <a:chExt cx="192" cy="205"/>
          </a:xfrm>
        </p:grpSpPr>
        <p:sp>
          <p:nvSpPr>
            <p:cNvPr id="81120" name="Oval 71"/>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21" name="Freeform 72"/>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62" name="Group 73"/>
          <p:cNvGrpSpPr>
            <a:grpSpLocks/>
          </p:cNvGrpSpPr>
          <p:nvPr/>
        </p:nvGrpSpPr>
        <p:grpSpPr bwMode="auto">
          <a:xfrm>
            <a:off x="1314450" y="3429000"/>
            <a:ext cx="123825" cy="214313"/>
            <a:chOff x="571" y="2440"/>
            <a:chExt cx="85" cy="155"/>
          </a:xfrm>
        </p:grpSpPr>
        <p:sp>
          <p:nvSpPr>
            <p:cNvPr id="81117" name="Oval 74"/>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18" name="Line 7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119" name="Rectangle 76"/>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0963" name="Group 77"/>
          <p:cNvGrpSpPr>
            <a:grpSpLocks/>
          </p:cNvGrpSpPr>
          <p:nvPr/>
        </p:nvGrpSpPr>
        <p:grpSpPr bwMode="auto">
          <a:xfrm>
            <a:off x="1927225" y="3424238"/>
            <a:ext cx="123825" cy="214312"/>
            <a:chOff x="571" y="2440"/>
            <a:chExt cx="85" cy="155"/>
          </a:xfrm>
        </p:grpSpPr>
        <p:sp>
          <p:nvSpPr>
            <p:cNvPr id="81114" name="Oval 78"/>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15" name="Line 79"/>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116" name="Rectangle 80"/>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0964" name="Group 82"/>
          <p:cNvGrpSpPr>
            <a:grpSpLocks/>
          </p:cNvGrpSpPr>
          <p:nvPr/>
        </p:nvGrpSpPr>
        <p:grpSpPr bwMode="auto">
          <a:xfrm>
            <a:off x="6494463" y="2895600"/>
            <a:ext cx="325437" cy="304800"/>
            <a:chOff x="4176" y="2112"/>
            <a:chExt cx="205" cy="192"/>
          </a:xfrm>
        </p:grpSpPr>
        <p:sp>
          <p:nvSpPr>
            <p:cNvPr id="81112" name="Oval 8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13" name="Freeform 8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0965" name="Freeform 85"/>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80966" name="Group 86"/>
          <p:cNvGrpSpPr>
            <a:grpSpLocks/>
          </p:cNvGrpSpPr>
          <p:nvPr/>
        </p:nvGrpSpPr>
        <p:grpSpPr bwMode="auto">
          <a:xfrm>
            <a:off x="6548438" y="4021138"/>
            <a:ext cx="1524000" cy="409575"/>
            <a:chOff x="4104" y="2835"/>
            <a:chExt cx="960" cy="192"/>
          </a:xfrm>
        </p:grpSpPr>
        <p:sp>
          <p:nvSpPr>
            <p:cNvPr id="81107" name="Freeform 87"/>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108" name="Line 88"/>
            <p:cNvSpPr>
              <a:spLocks noChangeShapeType="1"/>
            </p:cNvSpPr>
            <p:nvPr/>
          </p:nvSpPr>
          <p:spPr bwMode="auto">
            <a:xfrm>
              <a:off x="4296"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109" name="Line 89"/>
            <p:cNvSpPr>
              <a:spLocks noChangeShapeType="1"/>
            </p:cNvSpPr>
            <p:nvPr/>
          </p:nvSpPr>
          <p:spPr bwMode="auto">
            <a:xfrm>
              <a:off x="4488"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110" name="Line 90"/>
            <p:cNvSpPr>
              <a:spLocks noChangeShapeType="1"/>
            </p:cNvSpPr>
            <p:nvPr/>
          </p:nvSpPr>
          <p:spPr bwMode="auto">
            <a:xfrm>
              <a:off x="4680"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111" name="Line 91"/>
            <p:cNvSpPr>
              <a:spLocks noChangeShapeType="1"/>
            </p:cNvSpPr>
            <p:nvPr/>
          </p:nvSpPr>
          <p:spPr bwMode="auto">
            <a:xfrm>
              <a:off x="4872" y="2835"/>
              <a:ext cx="0" cy="19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0967" name="Group 92"/>
          <p:cNvGrpSpPr>
            <a:grpSpLocks/>
          </p:cNvGrpSpPr>
          <p:nvPr/>
        </p:nvGrpSpPr>
        <p:grpSpPr bwMode="auto">
          <a:xfrm>
            <a:off x="7272338" y="5184775"/>
            <a:ext cx="222250" cy="238125"/>
            <a:chOff x="5198" y="3219"/>
            <a:chExt cx="103" cy="93"/>
          </a:xfrm>
        </p:grpSpPr>
        <p:sp>
          <p:nvSpPr>
            <p:cNvPr id="81105" name="Oval 9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06" name="Freeform 9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0968" name="Group 95"/>
          <p:cNvGrpSpPr>
            <a:grpSpLocks/>
          </p:cNvGrpSpPr>
          <p:nvPr/>
        </p:nvGrpSpPr>
        <p:grpSpPr bwMode="auto">
          <a:xfrm>
            <a:off x="7043738" y="5337175"/>
            <a:ext cx="222250" cy="238125"/>
            <a:chOff x="5198" y="3219"/>
            <a:chExt cx="103" cy="93"/>
          </a:xfrm>
        </p:grpSpPr>
        <p:sp>
          <p:nvSpPr>
            <p:cNvPr id="81103" name="Oval 9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04" name="Freeform 9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0969" name="Group 98"/>
          <p:cNvGrpSpPr>
            <a:grpSpLocks/>
          </p:cNvGrpSpPr>
          <p:nvPr/>
        </p:nvGrpSpPr>
        <p:grpSpPr bwMode="auto">
          <a:xfrm>
            <a:off x="6815138" y="5413375"/>
            <a:ext cx="220662" cy="238125"/>
            <a:chOff x="5198" y="3219"/>
            <a:chExt cx="103" cy="93"/>
          </a:xfrm>
        </p:grpSpPr>
        <p:sp>
          <p:nvSpPr>
            <p:cNvPr id="81101" name="Oval 9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02" name="Freeform 10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0970" name="Text Box 101"/>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endParaRPr lang="fr-FR" altLang="fr-FR" sz="1200" b="1" i="1">
              <a:solidFill>
                <a:schemeClr val="accent2"/>
              </a:solidFill>
              <a:latin typeface="Times New Roman" pitchFamily="18" charset="0"/>
            </a:endParaRPr>
          </a:p>
        </p:txBody>
      </p:sp>
      <p:grpSp>
        <p:nvGrpSpPr>
          <p:cNvPr id="80971" name="Group 102"/>
          <p:cNvGrpSpPr>
            <a:grpSpLocks/>
          </p:cNvGrpSpPr>
          <p:nvPr/>
        </p:nvGrpSpPr>
        <p:grpSpPr bwMode="auto">
          <a:xfrm>
            <a:off x="7500938" y="5413375"/>
            <a:ext cx="222250" cy="238125"/>
            <a:chOff x="5198" y="3219"/>
            <a:chExt cx="103" cy="93"/>
          </a:xfrm>
        </p:grpSpPr>
        <p:sp>
          <p:nvSpPr>
            <p:cNvPr id="81099" name="Oval 10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100" name="Freeform 10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0972" name="Group 105"/>
          <p:cNvGrpSpPr>
            <a:grpSpLocks/>
          </p:cNvGrpSpPr>
          <p:nvPr/>
        </p:nvGrpSpPr>
        <p:grpSpPr bwMode="auto">
          <a:xfrm>
            <a:off x="7272338" y="5489575"/>
            <a:ext cx="222250" cy="238125"/>
            <a:chOff x="5198" y="3219"/>
            <a:chExt cx="103" cy="93"/>
          </a:xfrm>
        </p:grpSpPr>
        <p:sp>
          <p:nvSpPr>
            <p:cNvPr id="81097" name="Oval 10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98" name="Freeform 10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0973" name="Group 108"/>
          <p:cNvGrpSpPr>
            <a:grpSpLocks/>
          </p:cNvGrpSpPr>
          <p:nvPr/>
        </p:nvGrpSpPr>
        <p:grpSpPr bwMode="auto">
          <a:xfrm>
            <a:off x="7043738" y="5565775"/>
            <a:ext cx="220662" cy="238125"/>
            <a:chOff x="5198" y="3219"/>
            <a:chExt cx="103" cy="93"/>
          </a:xfrm>
        </p:grpSpPr>
        <p:sp>
          <p:nvSpPr>
            <p:cNvPr id="81095" name="Oval 10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96" name="Freeform 11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0974" name="Rectangle 111"/>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0975" name="Group 112"/>
          <p:cNvGrpSpPr>
            <a:grpSpLocks/>
          </p:cNvGrpSpPr>
          <p:nvPr/>
        </p:nvGrpSpPr>
        <p:grpSpPr bwMode="auto">
          <a:xfrm>
            <a:off x="6548438" y="4652963"/>
            <a:ext cx="1525587" cy="608012"/>
            <a:chOff x="3885" y="3219"/>
            <a:chExt cx="961" cy="383"/>
          </a:xfrm>
        </p:grpSpPr>
        <p:sp>
          <p:nvSpPr>
            <p:cNvPr id="81077" name="Line 113"/>
            <p:cNvSpPr>
              <a:spLocks noChangeShapeType="1"/>
            </p:cNvSpPr>
            <p:nvPr/>
          </p:nvSpPr>
          <p:spPr bwMode="auto">
            <a:xfrm flipV="1">
              <a:off x="4245" y="3554"/>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78" name="Line 114"/>
            <p:cNvSpPr>
              <a:spLocks noChangeShapeType="1"/>
            </p:cNvSpPr>
            <p:nvPr/>
          </p:nvSpPr>
          <p:spPr bwMode="auto">
            <a:xfrm flipV="1">
              <a:off x="4101"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79" name="Line 115"/>
            <p:cNvSpPr>
              <a:spLocks noChangeShapeType="1"/>
            </p:cNvSpPr>
            <p:nvPr/>
          </p:nvSpPr>
          <p:spPr bwMode="auto">
            <a:xfrm flipV="1">
              <a:off x="4389" y="3506"/>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0" name="Line 116"/>
            <p:cNvSpPr>
              <a:spLocks noChangeShapeType="1"/>
            </p:cNvSpPr>
            <p:nvPr/>
          </p:nvSpPr>
          <p:spPr bwMode="auto">
            <a:xfrm flipV="1">
              <a:off x="4533"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1" name="Line 117"/>
            <p:cNvSpPr>
              <a:spLocks noChangeShapeType="1"/>
            </p:cNvSpPr>
            <p:nvPr/>
          </p:nvSpPr>
          <p:spPr bwMode="auto">
            <a:xfrm flipV="1">
              <a:off x="4389" y="3410"/>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2" name="Line 118"/>
            <p:cNvSpPr>
              <a:spLocks noChangeShapeType="1"/>
            </p:cNvSpPr>
            <p:nvPr/>
          </p:nvSpPr>
          <p:spPr bwMode="auto">
            <a:xfrm flipV="1">
              <a:off x="4245" y="3458"/>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3" name="Line 119"/>
            <p:cNvSpPr>
              <a:spLocks noChangeShapeType="1"/>
            </p:cNvSpPr>
            <p:nvPr/>
          </p:nvSpPr>
          <p:spPr bwMode="auto">
            <a:xfrm flipV="1">
              <a:off x="484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4" name="Line 120"/>
            <p:cNvSpPr>
              <a:spLocks noChangeShapeType="1"/>
            </p:cNvSpPr>
            <p:nvPr/>
          </p:nvSpPr>
          <p:spPr bwMode="auto">
            <a:xfrm flipV="1">
              <a:off x="4653"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5" name="Line 121"/>
            <p:cNvSpPr>
              <a:spLocks noChangeShapeType="1"/>
            </p:cNvSpPr>
            <p:nvPr/>
          </p:nvSpPr>
          <p:spPr bwMode="auto">
            <a:xfrm flipV="1">
              <a:off x="4461"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6" name="Line 122"/>
            <p:cNvSpPr>
              <a:spLocks noChangeShapeType="1"/>
            </p:cNvSpPr>
            <p:nvPr/>
          </p:nvSpPr>
          <p:spPr bwMode="auto">
            <a:xfrm flipV="1">
              <a:off x="4269"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7" name="Line 123"/>
            <p:cNvSpPr>
              <a:spLocks noChangeShapeType="1"/>
            </p:cNvSpPr>
            <p:nvPr/>
          </p:nvSpPr>
          <p:spPr bwMode="auto">
            <a:xfrm flipV="1">
              <a:off x="4077"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8" name="Line 124"/>
            <p:cNvSpPr>
              <a:spLocks noChangeShapeType="1"/>
            </p:cNvSpPr>
            <p:nvPr/>
          </p:nvSpPr>
          <p:spPr bwMode="auto">
            <a:xfrm flipV="1">
              <a:off x="3885" y="3219"/>
              <a:ext cx="0" cy="48"/>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89" name="Freeform 125"/>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90" name="Freeform 126"/>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091" name="Freeform 127"/>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92" name="Freeform 128"/>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93" name="Freeform 129"/>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94" name="Freeform 130"/>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C0C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80976" name="Text Box 131"/>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0977" name="Line 132"/>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78" name="Text Box 133"/>
          <p:cNvSpPr txBox="1">
            <a:spLocks noChangeArrowheads="1"/>
          </p:cNvSpPr>
          <p:nvPr/>
        </p:nvSpPr>
        <p:spPr bwMode="auto">
          <a:xfrm>
            <a:off x="4427538" y="2060575"/>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0979" name="Group 134"/>
          <p:cNvGrpSpPr>
            <a:grpSpLocks/>
          </p:cNvGrpSpPr>
          <p:nvPr/>
        </p:nvGrpSpPr>
        <p:grpSpPr bwMode="auto">
          <a:xfrm>
            <a:off x="3656013" y="2865438"/>
            <a:ext cx="762000" cy="560387"/>
            <a:chOff x="2318" y="1875"/>
            <a:chExt cx="480" cy="353"/>
          </a:xfrm>
        </p:grpSpPr>
        <p:sp>
          <p:nvSpPr>
            <p:cNvPr id="81075" name="Freeform 135"/>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076" name="Oval 136"/>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0980" name="Rectangle 137"/>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81" name="Rectangle 138"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82" name="Rectangle 139"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83" name="Rectangle 140"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0984" name="Freeform 141"/>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0985" name="Group 142"/>
          <p:cNvGrpSpPr>
            <a:grpSpLocks/>
          </p:cNvGrpSpPr>
          <p:nvPr/>
        </p:nvGrpSpPr>
        <p:grpSpPr bwMode="auto">
          <a:xfrm>
            <a:off x="3656013" y="2857500"/>
            <a:ext cx="762000" cy="579438"/>
            <a:chOff x="2303" y="1800"/>
            <a:chExt cx="480" cy="365"/>
          </a:xfrm>
        </p:grpSpPr>
        <p:sp>
          <p:nvSpPr>
            <p:cNvPr id="81073" name="Freeform 143"/>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074" name="Oval 144"/>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0986" name="Group 145"/>
          <p:cNvGrpSpPr>
            <a:grpSpLocks/>
          </p:cNvGrpSpPr>
          <p:nvPr/>
        </p:nvGrpSpPr>
        <p:grpSpPr bwMode="auto">
          <a:xfrm>
            <a:off x="5246688" y="4943475"/>
            <a:ext cx="304800" cy="785813"/>
            <a:chOff x="4701" y="1587"/>
            <a:chExt cx="221" cy="534"/>
          </a:xfrm>
        </p:grpSpPr>
        <p:sp>
          <p:nvSpPr>
            <p:cNvPr id="81053" name="Rectangle 146"/>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54" name="Freeform 147"/>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1055" name="Freeform 148"/>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1056" name="Freeform 149"/>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1057" name="Freeform 150"/>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1058" name="Freeform 151"/>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1059" name="Freeform 152"/>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1060" name="Freeform 153"/>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1061" name="Freeform 154"/>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1062" name="Freeform 155"/>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1063" name="Rectangle 156"/>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64" name="Freeform 157"/>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1065" name="Freeform 158"/>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1066" name="Freeform 159"/>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1067" name="Freeform 160"/>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1068" name="Freeform 161"/>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1069" name="Freeform 162"/>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1070" name="Freeform 163"/>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1071" name="Freeform 164"/>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1072" name="Freeform 165"/>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0987" name="Freeform 166"/>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0988" name="Rectangle 167"/>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0989" name="Group 168"/>
          <p:cNvGrpSpPr>
            <a:grpSpLocks/>
          </p:cNvGrpSpPr>
          <p:nvPr/>
        </p:nvGrpSpPr>
        <p:grpSpPr bwMode="auto">
          <a:xfrm>
            <a:off x="3487738" y="4621213"/>
            <a:ext cx="74612" cy="238125"/>
            <a:chOff x="2528" y="3199"/>
            <a:chExt cx="40" cy="150"/>
          </a:xfrm>
        </p:grpSpPr>
        <p:sp>
          <p:nvSpPr>
            <p:cNvPr id="81050" name="Line 169"/>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51" name="Line 170"/>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52" name="Freeform 171"/>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0990" name="Group 172"/>
          <p:cNvGrpSpPr>
            <a:grpSpLocks/>
          </p:cNvGrpSpPr>
          <p:nvPr/>
        </p:nvGrpSpPr>
        <p:grpSpPr bwMode="auto">
          <a:xfrm rot="-5400000">
            <a:off x="3420268" y="4650582"/>
            <a:ext cx="112713" cy="184150"/>
            <a:chOff x="571" y="2440"/>
            <a:chExt cx="85" cy="155"/>
          </a:xfrm>
        </p:grpSpPr>
        <p:sp>
          <p:nvSpPr>
            <p:cNvPr id="81047" name="Oval 17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48" name="Line 1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049" name="Rectangle 17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0991" name="Group 176"/>
          <p:cNvGrpSpPr>
            <a:grpSpLocks/>
          </p:cNvGrpSpPr>
          <p:nvPr/>
        </p:nvGrpSpPr>
        <p:grpSpPr bwMode="auto">
          <a:xfrm>
            <a:off x="3582988" y="4445000"/>
            <a:ext cx="123825" cy="214313"/>
            <a:chOff x="571" y="2440"/>
            <a:chExt cx="85" cy="155"/>
          </a:xfrm>
        </p:grpSpPr>
        <p:sp>
          <p:nvSpPr>
            <p:cNvPr id="81044" name="Oval 177"/>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45" name="Line 1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046" name="Rectangle 179"/>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0992" name="Group 180"/>
          <p:cNvGrpSpPr>
            <a:grpSpLocks/>
          </p:cNvGrpSpPr>
          <p:nvPr/>
        </p:nvGrpSpPr>
        <p:grpSpPr bwMode="auto">
          <a:xfrm>
            <a:off x="6546850" y="4021138"/>
            <a:ext cx="1524000" cy="409575"/>
            <a:chOff x="4104" y="2835"/>
            <a:chExt cx="960" cy="192"/>
          </a:xfrm>
        </p:grpSpPr>
        <p:sp>
          <p:nvSpPr>
            <p:cNvPr id="81039" name="Freeform 181"/>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040" name="Line 182"/>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41" name="Line 183"/>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42" name="Line 184"/>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43" name="Line 185"/>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0993" name="Group 186"/>
          <p:cNvGrpSpPr>
            <a:grpSpLocks/>
          </p:cNvGrpSpPr>
          <p:nvPr/>
        </p:nvGrpSpPr>
        <p:grpSpPr bwMode="auto">
          <a:xfrm>
            <a:off x="6548438" y="4654550"/>
            <a:ext cx="1525587" cy="608013"/>
            <a:chOff x="3885" y="3219"/>
            <a:chExt cx="961" cy="383"/>
          </a:xfrm>
        </p:grpSpPr>
        <p:sp>
          <p:nvSpPr>
            <p:cNvPr id="81021" name="Line 187"/>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2" name="Line 188"/>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3" name="Line 189"/>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4" name="Line 190"/>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5" name="Line 191"/>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6" name="Line 192"/>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7" name="Line 193"/>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8" name="Line 194"/>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29" name="Line 195"/>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0" name="Line 196"/>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1" name="Line 197"/>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2" name="Line 198"/>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3" name="Freeform 199"/>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4" name="Freeform 200"/>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035" name="Freeform 201"/>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6" name="Freeform 202"/>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7" name="Freeform 203"/>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038" name="Freeform 204"/>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0994" name="Group 205"/>
          <p:cNvGrpSpPr>
            <a:grpSpLocks/>
          </p:cNvGrpSpPr>
          <p:nvPr/>
        </p:nvGrpSpPr>
        <p:grpSpPr bwMode="auto">
          <a:xfrm rot="-5400000">
            <a:off x="7044531" y="4421982"/>
            <a:ext cx="238125" cy="239712"/>
            <a:chOff x="4176" y="2112"/>
            <a:chExt cx="205" cy="192"/>
          </a:xfrm>
        </p:grpSpPr>
        <p:sp>
          <p:nvSpPr>
            <p:cNvPr id="81019" name="Oval 20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20" name="Freeform 20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95" name="Group 208"/>
          <p:cNvGrpSpPr>
            <a:grpSpLocks/>
          </p:cNvGrpSpPr>
          <p:nvPr/>
        </p:nvGrpSpPr>
        <p:grpSpPr bwMode="auto">
          <a:xfrm rot="-5400000">
            <a:off x="7349331" y="4421982"/>
            <a:ext cx="238125" cy="239712"/>
            <a:chOff x="4176" y="2112"/>
            <a:chExt cx="205" cy="192"/>
          </a:xfrm>
        </p:grpSpPr>
        <p:sp>
          <p:nvSpPr>
            <p:cNvPr id="81017" name="Oval 20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18" name="Freeform 21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96" name="Group 211"/>
          <p:cNvGrpSpPr>
            <a:grpSpLocks/>
          </p:cNvGrpSpPr>
          <p:nvPr/>
        </p:nvGrpSpPr>
        <p:grpSpPr bwMode="auto">
          <a:xfrm rot="-5400000">
            <a:off x="7654131" y="4421982"/>
            <a:ext cx="238125" cy="239712"/>
            <a:chOff x="4176" y="2112"/>
            <a:chExt cx="205" cy="192"/>
          </a:xfrm>
        </p:grpSpPr>
        <p:sp>
          <p:nvSpPr>
            <p:cNvPr id="81015" name="Oval 21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16" name="Freeform 21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97" name="Group 214"/>
          <p:cNvGrpSpPr>
            <a:grpSpLocks/>
          </p:cNvGrpSpPr>
          <p:nvPr/>
        </p:nvGrpSpPr>
        <p:grpSpPr bwMode="auto">
          <a:xfrm rot="-5400000">
            <a:off x="7958931" y="4421982"/>
            <a:ext cx="238125" cy="239712"/>
            <a:chOff x="4176" y="2112"/>
            <a:chExt cx="205" cy="192"/>
          </a:xfrm>
        </p:grpSpPr>
        <p:sp>
          <p:nvSpPr>
            <p:cNvPr id="81013" name="Oval 21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14" name="Freeform 21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98" name="Group 217"/>
          <p:cNvGrpSpPr>
            <a:grpSpLocks/>
          </p:cNvGrpSpPr>
          <p:nvPr/>
        </p:nvGrpSpPr>
        <p:grpSpPr bwMode="auto">
          <a:xfrm rot="-5400000">
            <a:off x="6739731" y="4421982"/>
            <a:ext cx="238125" cy="239712"/>
            <a:chOff x="4176" y="2112"/>
            <a:chExt cx="205" cy="192"/>
          </a:xfrm>
        </p:grpSpPr>
        <p:sp>
          <p:nvSpPr>
            <p:cNvPr id="81011" name="Oval 21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12" name="Freeform 21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0999" name="Group 220"/>
          <p:cNvGrpSpPr>
            <a:grpSpLocks/>
          </p:cNvGrpSpPr>
          <p:nvPr/>
        </p:nvGrpSpPr>
        <p:grpSpPr bwMode="auto">
          <a:xfrm rot="-5400000">
            <a:off x="6434931" y="4421982"/>
            <a:ext cx="238125" cy="239712"/>
            <a:chOff x="4176" y="2112"/>
            <a:chExt cx="205" cy="192"/>
          </a:xfrm>
        </p:grpSpPr>
        <p:sp>
          <p:nvSpPr>
            <p:cNvPr id="81009" name="Oval 22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10" name="Freeform 22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1000" name="Oval 223"/>
          <p:cNvSpPr>
            <a:spLocks noChangeArrowheads="1"/>
          </p:cNvSpPr>
          <p:nvPr/>
        </p:nvSpPr>
        <p:spPr bwMode="auto">
          <a:xfrm>
            <a:off x="842963" y="2465388"/>
            <a:ext cx="681037"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01" name="Oval 224"/>
          <p:cNvSpPr>
            <a:spLocks noChangeArrowheads="1"/>
          </p:cNvSpPr>
          <p:nvPr/>
        </p:nvSpPr>
        <p:spPr bwMode="auto">
          <a:xfrm>
            <a:off x="844550" y="2263775"/>
            <a:ext cx="681038"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02" name="Oval 225"/>
          <p:cNvSpPr>
            <a:spLocks noChangeArrowheads="1"/>
          </p:cNvSpPr>
          <p:nvPr/>
        </p:nvSpPr>
        <p:spPr bwMode="auto">
          <a:xfrm>
            <a:off x="839788" y="1984375"/>
            <a:ext cx="685800" cy="685800"/>
          </a:xfrm>
          <a:prstGeom prst="ellipse">
            <a:avLst/>
          </a:prstGeom>
          <a:solidFill>
            <a:srgbClr val="C0C0C0"/>
          </a:solidFill>
          <a:ln w="9525">
            <a:round/>
            <a:headEnd/>
            <a:tailEnd/>
          </a:ln>
          <a:effectLst/>
          <a:scene3d>
            <a:camera prst="legacyObliqueTop">
              <a:rot lat="4500000" lon="0" rev="0"/>
            </a:camera>
            <a:lightRig rig="legacyFlat3" dir="b"/>
          </a:scene3d>
          <a:sp3d extrusionH="163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03" name="Oval 226"/>
          <p:cNvSpPr>
            <a:spLocks noChangeArrowheads="1"/>
          </p:cNvSpPr>
          <p:nvPr/>
        </p:nvSpPr>
        <p:spPr bwMode="auto">
          <a:xfrm>
            <a:off x="841375" y="2505075"/>
            <a:ext cx="685800" cy="685800"/>
          </a:xfrm>
          <a:prstGeom prst="ellipse">
            <a:avLst/>
          </a:prstGeom>
          <a:solidFill>
            <a:srgbClr val="FFCC00"/>
          </a:solidFill>
          <a:ln w="9525">
            <a:round/>
            <a:headEnd/>
            <a:tailEnd/>
          </a:ln>
          <a:effectLst/>
          <a:scene3d>
            <a:camera prst="legacyObliqueTop">
              <a:rot lat="4500000" lon="0" rev="0"/>
            </a:camera>
            <a:lightRig rig="legacyFlat3" dir="b"/>
          </a:scene3d>
          <a:sp3d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04" name="Text Box 227"/>
          <p:cNvSpPr txBox="1">
            <a:spLocks noChangeArrowheads="1"/>
          </p:cNvSpPr>
          <p:nvPr/>
        </p:nvSpPr>
        <p:spPr bwMode="auto">
          <a:xfrm>
            <a:off x="838200" y="2362200"/>
            <a:ext cx="6762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sp>
        <p:nvSpPr>
          <p:cNvPr id="81005" name="Freeform 228"/>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006" name="Line 229"/>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007" name="Rectangle 230"/>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008" name="Text Box 231"/>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9"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8350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wipe(left)">
                                      <p:cBhvr>
                                        <p:cTn id="7" dur="500"/>
                                        <p:tgtEl>
                                          <p:spTgt spid="120835"/>
                                        </p:tgtEl>
                                      </p:cBhvr>
                                    </p:animEffect>
                                  </p:childTnLst>
                                </p:cTn>
                              </p:par>
                            </p:childTnLst>
                          </p:cTn>
                        </p:par>
                        <p:par>
                          <p:cTn id="8" fill="hold" nodeType="afterGroup">
                            <p:stCondLst>
                              <p:cond delay="500"/>
                            </p:stCondLst>
                            <p:childTnLst>
                              <p:par>
                                <p:cTn id="9" presetID="17" presetClass="entr" presetSubtype="8" fill="hold" grpId="0" nodeType="afterEffect">
                                  <p:stCondLst>
                                    <p:cond delay="1000"/>
                                  </p:stCondLst>
                                  <p:childTnLst>
                                    <p:set>
                                      <p:cBhvr>
                                        <p:cTn id="10" dur="1" fill="hold">
                                          <p:stCondLst>
                                            <p:cond delay="0"/>
                                          </p:stCondLst>
                                        </p:cTn>
                                        <p:tgtEl>
                                          <p:spTgt spid="120837"/>
                                        </p:tgtEl>
                                        <p:attrNameLst>
                                          <p:attrName>style.visibility</p:attrName>
                                        </p:attrNameLst>
                                      </p:cBhvr>
                                      <p:to>
                                        <p:strVal val="visible"/>
                                      </p:to>
                                    </p:set>
                                    <p:anim calcmode="lin" valueType="num">
                                      <p:cBhvr>
                                        <p:cTn id="11" dur="500" fill="hold"/>
                                        <p:tgtEl>
                                          <p:spTgt spid="120837"/>
                                        </p:tgtEl>
                                        <p:attrNameLst>
                                          <p:attrName>ppt_x</p:attrName>
                                        </p:attrNameLst>
                                      </p:cBhvr>
                                      <p:tavLst>
                                        <p:tav tm="0">
                                          <p:val>
                                            <p:strVal val="#ppt_x-#ppt_w/2"/>
                                          </p:val>
                                        </p:tav>
                                        <p:tav tm="100000">
                                          <p:val>
                                            <p:strVal val="#ppt_x"/>
                                          </p:val>
                                        </p:tav>
                                      </p:tavLst>
                                    </p:anim>
                                    <p:anim calcmode="lin" valueType="num">
                                      <p:cBhvr>
                                        <p:cTn id="12" dur="500" fill="hold"/>
                                        <p:tgtEl>
                                          <p:spTgt spid="120837"/>
                                        </p:tgtEl>
                                        <p:attrNameLst>
                                          <p:attrName>ppt_y</p:attrName>
                                        </p:attrNameLst>
                                      </p:cBhvr>
                                      <p:tavLst>
                                        <p:tav tm="0">
                                          <p:val>
                                            <p:strVal val="#ppt_y"/>
                                          </p:val>
                                        </p:tav>
                                        <p:tav tm="100000">
                                          <p:val>
                                            <p:strVal val="#ppt_y"/>
                                          </p:val>
                                        </p:tav>
                                      </p:tavLst>
                                    </p:anim>
                                    <p:anim calcmode="lin" valueType="num">
                                      <p:cBhvr>
                                        <p:cTn id="13" dur="500" fill="hold"/>
                                        <p:tgtEl>
                                          <p:spTgt spid="120837"/>
                                        </p:tgtEl>
                                        <p:attrNameLst>
                                          <p:attrName>ppt_w</p:attrName>
                                        </p:attrNameLst>
                                      </p:cBhvr>
                                      <p:tavLst>
                                        <p:tav tm="0">
                                          <p:val>
                                            <p:fltVal val="0"/>
                                          </p:val>
                                        </p:tav>
                                        <p:tav tm="100000">
                                          <p:val>
                                            <p:strVal val="#ppt_w"/>
                                          </p:val>
                                        </p:tav>
                                      </p:tavLst>
                                    </p:anim>
                                    <p:anim calcmode="lin" valueType="num">
                                      <p:cBhvr>
                                        <p:cTn id="14" dur="500" fill="hold"/>
                                        <p:tgtEl>
                                          <p:spTgt spid="1208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nimBg="1"/>
      <p:bldP spid="1208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2611"/>
        <p:cNvGrpSpPr/>
        <p:nvPr/>
      </p:nvGrpSpPr>
      <p:grpSpPr>
        <a:xfrm>
          <a:off x="0" y="0"/>
          <a:ext cx="0" cy="0"/>
          <a:chOff x="0" y="0"/>
          <a:chExt cx="0" cy="0"/>
        </a:xfrm>
      </p:grpSpPr>
      <p:sp>
        <p:nvSpPr>
          <p:cNvPr id="642612" name="Google Shape;642612;p24"/>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a:t>
            </a:fld>
            <a:endParaRPr/>
          </a:p>
        </p:txBody>
      </p:sp>
      <p:sp>
        <p:nvSpPr>
          <p:cNvPr id="642613" name="Google Shape;642613;p24"/>
          <p:cNvSpPr txBox="1"/>
          <p:nvPr/>
        </p:nvSpPr>
        <p:spPr>
          <a:xfrm>
            <a:off x="292918" y="233281"/>
            <a:ext cx="6927900" cy="6477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Clr>
                <a:srgbClr val="87888A"/>
              </a:buClr>
              <a:buSzPts val="2000"/>
              <a:buFont typeface="Arial"/>
              <a:buChar char="•"/>
            </a:pPr>
            <a:r>
              <a:rPr lang="fr-FR" sz="2000" b="1" i="0" u="none" strike="noStrike" cap="none">
                <a:solidFill>
                  <a:srgbClr val="87888A"/>
                </a:solidFill>
                <a:latin typeface="Arial"/>
                <a:ea typeface="Arial"/>
                <a:cs typeface="Arial"/>
                <a:sym typeface="Arial"/>
              </a:rPr>
              <a:t>Conjetura de la industria – Latinoamericana </a:t>
            </a:r>
            <a:endParaRPr sz="2000" b="1" i="0" u="none" strike="noStrike" cap="none">
              <a:solidFill>
                <a:srgbClr val="87888A"/>
              </a:solidFill>
              <a:latin typeface="Arial"/>
              <a:ea typeface="Arial"/>
              <a:cs typeface="Arial"/>
              <a:sym typeface="Arial"/>
            </a:endParaRPr>
          </a:p>
        </p:txBody>
      </p:sp>
      <p:sp>
        <p:nvSpPr>
          <p:cNvPr id="642614" name="Google Shape;642614;p24"/>
          <p:cNvSpPr txBox="1">
            <a:spLocks noGrp="1"/>
          </p:cNvSpPr>
          <p:nvPr>
            <p:ph type="body" idx="1"/>
          </p:nvPr>
        </p:nvSpPr>
        <p:spPr>
          <a:xfrm>
            <a:off x="292925" y="971352"/>
            <a:ext cx="8550900" cy="3458700"/>
          </a:xfrm>
          <a:prstGeom prst="rect">
            <a:avLst/>
          </a:prstGeom>
          <a:noFill/>
          <a:ln>
            <a:noFill/>
          </a:ln>
        </p:spPr>
        <p:txBody>
          <a:bodyPr spcFirstLastPara="1" wrap="square" lIns="91425" tIns="45700" rIns="91425" bIns="45700" anchor="t" anchorCtr="0">
            <a:noAutofit/>
          </a:bodyPr>
          <a:lstStyle/>
          <a:p>
            <a:pPr marL="182880" lvl="0" indent="-81279" algn="l" rtl="0">
              <a:spcBef>
                <a:spcPts val="0"/>
              </a:spcBef>
              <a:spcAft>
                <a:spcPts val="0"/>
              </a:spcAft>
              <a:buClr>
                <a:srgbClr val="003056"/>
              </a:buClr>
              <a:buSzPts val="1600"/>
              <a:buFont typeface="Noto Sans Symbols"/>
              <a:buNone/>
            </a:pPr>
            <a:endParaRPr sz="1600"/>
          </a:p>
          <a:p>
            <a:pPr marL="182880" lvl="0" indent="-182880" algn="l" rtl="0">
              <a:spcBef>
                <a:spcPts val="1200"/>
              </a:spcBef>
              <a:spcAft>
                <a:spcPts val="0"/>
              </a:spcAft>
              <a:buClr>
                <a:srgbClr val="003056"/>
              </a:buClr>
              <a:buSzPts val="1600"/>
              <a:buFont typeface="Noto Sans Symbols"/>
              <a:buChar char="▪"/>
            </a:pPr>
            <a:r>
              <a:rPr lang="fr-FR" sz="1600"/>
              <a:t>Producción</a:t>
            </a:r>
            <a:endParaRPr/>
          </a:p>
          <a:p>
            <a:pPr marL="182880" lvl="1" indent="0" algn="l" rtl="0">
              <a:lnSpc>
                <a:spcPct val="107142"/>
              </a:lnSpc>
              <a:spcBef>
                <a:spcPts val="1000"/>
              </a:spcBef>
              <a:spcAft>
                <a:spcPts val="0"/>
              </a:spcAft>
              <a:buClr>
                <a:srgbClr val="87888A"/>
              </a:buClr>
              <a:buSzPts val="1400"/>
              <a:buNone/>
            </a:pPr>
            <a:r>
              <a:rPr lang="fr-FR" sz="1400"/>
              <a:t>Calidad</a:t>
            </a:r>
            <a:endParaRPr/>
          </a:p>
          <a:p>
            <a:pPr marL="182880" lvl="1" indent="0" algn="l" rtl="0">
              <a:lnSpc>
                <a:spcPct val="107142"/>
              </a:lnSpc>
              <a:spcBef>
                <a:spcPts val="600"/>
              </a:spcBef>
              <a:spcAft>
                <a:spcPts val="0"/>
              </a:spcAft>
              <a:buClr>
                <a:srgbClr val="87888A"/>
              </a:buClr>
              <a:buSzPts val="1400"/>
              <a:buNone/>
            </a:pPr>
            <a:r>
              <a:rPr lang="fr-FR" sz="1400"/>
              <a:t>Salud</a:t>
            </a:r>
            <a:endParaRPr/>
          </a:p>
          <a:p>
            <a:pPr marL="182880" lvl="1" indent="0" algn="l" rtl="0">
              <a:lnSpc>
                <a:spcPct val="107142"/>
              </a:lnSpc>
              <a:spcBef>
                <a:spcPts val="600"/>
              </a:spcBef>
              <a:spcAft>
                <a:spcPts val="0"/>
              </a:spcAft>
              <a:buClr>
                <a:srgbClr val="87888A"/>
              </a:buClr>
              <a:buSzPts val="1400"/>
              <a:buNone/>
            </a:pPr>
            <a:r>
              <a:rPr lang="fr-FR" sz="1400"/>
              <a:t>Confianza</a:t>
            </a:r>
            <a:endParaRPr/>
          </a:p>
          <a:p>
            <a:pPr marL="182880" lvl="1" indent="0" algn="l" rtl="0">
              <a:lnSpc>
                <a:spcPct val="107142"/>
              </a:lnSpc>
              <a:spcBef>
                <a:spcPts val="600"/>
              </a:spcBef>
              <a:spcAft>
                <a:spcPts val="0"/>
              </a:spcAft>
              <a:buClr>
                <a:srgbClr val="87888A"/>
              </a:buClr>
              <a:buSzPts val="1400"/>
              <a:buNone/>
            </a:pPr>
            <a:r>
              <a:rPr lang="fr-FR" sz="1400"/>
              <a:t>Versatilidad</a:t>
            </a:r>
            <a:endParaRPr/>
          </a:p>
          <a:p>
            <a:pPr marL="182880" lvl="1" indent="0" algn="l" rtl="0">
              <a:lnSpc>
                <a:spcPct val="107142"/>
              </a:lnSpc>
              <a:spcBef>
                <a:spcPts val="600"/>
              </a:spcBef>
              <a:spcAft>
                <a:spcPts val="0"/>
              </a:spcAft>
              <a:buClr>
                <a:srgbClr val="87888A"/>
              </a:buClr>
              <a:buSzPts val="1400"/>
              <a:buNone/>
            </a:pPr>
            <a:r>
              <a:rPr lang="fr-FR" sz="1400"/>
              <a:t>Reducción de desperdicios</a:t>
            </a:r>
            <a:endParaRPr/>
          </a:p>
          <a:p>
            <a:pPr marL="182880" lvl="1" indent="0" algn="l" rtl="0">
              <a:lnSpc>
                <a:spcPct val="107142"/>
              </a:lnSpc>
              <a:spcBef>
                <a:spcPts val="600"/>
              </a:spcBef>
              <a:spcAft>
                <a:spcPts val="0"/>
              </a:spcAft>
              <a:buClr>
                <a:srgbClr val="87888A"/>
              </a:buClr>
              <a:buSzPts val="1400"/>
              <a:buNone/>
            </a:pPr>
            <a:r>
              <a:rPr lang="fr-FR" sz="1400"/>
              <a:t>Mantenimiento </a:t>
            </a:r>
            <a:endParaRPr/>
          </a:p>
          <a:p>
            <a:pPr marL="182880" lvl="0" indent="-182880" algn="l" rtl="0">
              <a:spcBef>
                <a:spcPts val="800"/>
              </a:spcBef>
              <a:spcAft>
                <a:spcPts val="0"/>
              </a:spcAft>
              <a:buClr>
                <a:srgbClr val="003056"/>
              </a:buClr>
              <a:buSzPts val="1600"/>
              <a:buFont typeface="Noto Sans Symbols"/>
              <a:buChar char="▪"/>
            </a:pPr>
            <a:r>
              <a:rPr lang="fr-FR" sz="1600"/>
              <a:t>Aplicaciones</a:t>
            </a:r>
            <a:endParaRPr sz="1600"/>
          </a:p>
          <a:p>
            <a:pPr marL="182880" lvl="1" indent="0" algn="l" rtl="0">
              <a:lnSpc>
                <a:spcPct val="107142"/>
              </a:lnSpc>
              <a:spcBef>
                <a:spcPts val="1000"/>
              </a:spcBef>
              <a:spcAft>
                <a:spcPts val="0"/>
              </a:spcAft>
              <a:buClr>
                <a:srgbClr val="87888A"/>
              </a:buClr>
              <a:buSzPts val="1400"/>
              <a:buNone/>
            </a:pPr>
            <a:endParaRPr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40"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50</a:t>
            </a:fld>
            <a:endParaRPr lang="fr-FR" altLang="fr-FR" smtClean="0">
              <a:solidFill>
                <a:schemeClr val="bg1"/>
              </a:solidFill>
            </a:endParaRPr>
          </a:p>
        </p:txBody>
      </p:sp>
      <p:sp>
        <p:nvSpPr>
          <p:cNvPr id="81923" name="Rectangle 2"/>
          <p:cNvSpPr>
            <a:spLocks noChangeArrowheads="1"/>
          </p:cNvSpPr>
          <p:nvPr/>
        </p:nvSpPr>
        <p:spPr bwMode="auto">
          <a:xfrm>
            <a:off x="7221538" y="3660775"/>
            <a:ext cx="130175" cy="3333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859" name="Rectangle 3"/>
          <p:cNvSpPr>
            <a:spLocks noChangeArrowheads="1"/>
          </p:cNvSpPr>
          <p:nvPr/>
        </p:nvSpPr>
        <p:spPr bwMode="auto">
          <a:xfrm>
            <a:off x="7226300" y="3663950"/>
            <a:ext cx="123825" cy="36036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25" name="Rectangle 4"/>
          <p:cNvSpPr>
            <a:spLocks noChangeArrowheads="1"/>
          </p:cNvSpPr>
          <p:nvPr/>
        </p:nvSpPr>
        <p:spPr bwMode="auto">
          <a:xfrm>
            <a:off x="5865813" y="3660775"/>
            <a:ext cx="4349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26" name="Rectangle 5"/>
          <p:cNvSpPr>
            <a:spLocks noChangeArrowheads="1"/>
          </p:cNvSpPr>
          <p:nvPr/>
        </p:nvSpPr>
        <p:spPr bwMode="auto">
          <a:xfrm>
            <a:off x="6296025" y="3660775"/>
            <a:ext cx="99377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862" name="Rectangle 6"/>
          <p:cNvSpPr>
            <a:spLocks noChangeArrowheads="1"/>
          </p:cNvSpPr>
          <p:nvPr/>
        </p:nvSpPr>
        <p:spPr bwMode="auto">
          <a:xfrm>
            <a:off x="5868988" y="3668713"/>
            <a:ext cx="1443037" cy="74612"/>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28" name="Rectangle 7"/>
          <p:cNvSpPr>
            <a:spLocks noChangeArrowheads="1"/>
          </p:cNvSpPr>
          <p:nvPr/>
        </p:nvSpPr>
        <p:spPr bwMode="auto">
          <a:xfrm>
            <a:off x="5859463" y="5208588"/>
            <a:ext cx="109537" cy="4651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29" name="Rectangle 8"/>
          <p:cNvSpPr>
            <a:spLocks noChangeArrowheads="1"/>
          </p:cNvSpPr>
          <p:nvPr/>
        </p:nvSpPr>
        <p:spPr bwMode="auto">
          <a:xfrm>
            <a:off x="5856288" y="4516438"/>
            <a:ext cx="109537" cy="7048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0" name="Rectangle 9"/>
          <p:cNvSpPr>
            <a:spLocks noChangeArrowheads="1"/>
          </p:cNvSpPr>
          <p:nvPr/>
        </p:nvSpPr>
        <p:spPr bwMode="auto">
          <a:xfrm>
            <a:off x="5861050" y="3732213"/>
            <a:ext cx="109538" cy="79692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866" name="Rectangle 10"/>
          <p:cNvSpPr>
            <a:spLocks noChangeArrowheads="1"/>
          </p:cNvSpPr>
          <p:nvPr/>
        </p:nvSpPr>
        <p:spPr bwMode="auto">
          <a:xfrm>
            <a:off x="5861050" y="3676650"/>
            <a:ext cx="101600" cy="199231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2" name="Rectangle 11"/>
          <p:cNvSpPr>
            <a:spLocks noChangeArrowheads="1"/>
          </p:cNvSpPr>
          <p:nvPr/>
        </p:nvSpPr>
        <p:spPr bwMode="auto">
          <a:xfrm>
            <a:off x="5541963" y="5584825"/>
            <a:ext cx="352425" cy="920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3" name="Rectangle 12"/>
          <p:cNvSpPr>
            <a:spLocks noChangeArrowheads="1"/>
          </p:cNvSpPr>
          <p:nvPr/>
        </p:nvSpPr>
        <p:spPr bwMode="auto">
          <a:xfrm>
            <a:off x="2824163" y="4579938"/>
            <a:ext cx="1222375" cy="79375"/>
          </a:xfrm>
          <a:prstGeom prst="rect">
            <a:avLst/>
          </a:prstGeom>
          <a:gradFill rotWithShape="0">
            <a:gsLst>
              <a:gs pos="0">
                <a:srgbClr val="CC99FF"/>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4" name="Rectangle 13"/>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5" name="Rectangle 14"/>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6" name="Rectangle 15" descr="Sphères"/>
          <p:cNvSpPr>
            <a:spLocks noChangeArrowheads="1"/>
          </p:cNvSpPr>
          <p:nvPr/>
        </p:nvSpPr>
        <p:spPr bwMode="auto">
          <a:xfrm>
            <a:off x="3968750" y="4970463"/>
            <a:ext cx="814388"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872" name="Rectangle 16" descr="Sphères"/>
          <p:cNvSpPr>
            <a:spLocks noChangeArrowheads="1"/>
          </p:cNvSpPr>
          <p:nvPr/>
        </p:nvSpPr>
        <p:spPr bwMode="auto">
          <a:xfrm>
            <a:off x="3970338" y="4967288"/>
            <a:ext cx="814387"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873" name="Rectangle 17"/>
          <p:cNvSpPr>
            <a:spLocks noChangeArrowheads="1"/>
          </p:cNvSpPr>
          <p:nvPr/>
        </p:nvSpPr>
        <p:spPr bwMode="auto">
          <a:xfrm>
            <a:off x="2857500" y="4583113"/>
            <a:ext cx="1222375" cy="7937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39" name="Rectangle 18"/>
          <p:cNvSpPr>
            <a:spLocks noChangeArrowheads="1"/>
          </p:cNvSpPr>
          <p:nvPr/>
        </p:nvSpPr>
        <p:spPr bwMode="auto">
          <a:xfrm>
            <a:off x="1652588" y="4579938"/>
            <a:ext cx="1204912" cy="74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0" name="Rectangle 19"/>
          <p:cNvSpPr>
            <a:spLocks noChangeArrowheads="1"/>
          </p:cNvSpPr>
          <p:nvPr/>
        </p:nvSpPr>
        <p:spPr bwMode="auto">
          <a:xfrm>
            <a:off x="1670050" y="4411663"/>
            <a:ext cx="74613" cy="1952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1" name="Rectangle 20"/>
          <p:cNvSpPr>
            <a:spLocks noChangeArrowheads="1"/>
          </p:cNvSpPr>
          <p:nvPr/>
        </p:nvSpPr>
        <p:spPr bwMode="auto">
          <a:xfrm>
            <a:off x="1673225" y="4408488"/>
            <a:ext cx="74613" cy="195262"/>
          </a:xfrm>
          <a:prstGeom prst="rect">
            <a:avLst/>
          </a:prstGeom>
          <a:gradFill rotWithShape="0">
            <a:gsLst>
              <a:gs pos="0">
                <a:srgbClr val="CC66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2" name="Rectangle 21"/>
          <p:cNvSpPr>
            <a:spLocks noChangeArrowheads="1"/>
          </p:cNvSpPr>
          <p:nvPr/>
        </p:nvSpPr>
        <p:spPr bwMode="auto">
          <a:xfrm>
            <a:off x="1673225" y="4427538"/>
            <a:ext cx="74613" cy="19526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3" name="Rectangle 22"/>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4" name="Rectangle 23"/>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5" name="Rectangle 24"/>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6" name="Rectangle 25"/>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47" name="Freeform 26"/>
          <p:cNvSpPr>
            <a:spLocks/>
          </p:cNvSpPr>
          <p:nvPr/>
        </p:nvSpPr>
        <p:spPr bwMode="auto">
          <a:xfrm>
            <a:off x="13731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948" name="Freeform 27"/>
          <p:cNvSpPr>
            <a:spLocks/>
          </p:cNvSpPr>
          <p:nvPr/>
        </p:nvSpPr>
        <p:spPr bwMode="auto">
          <a:xfrm flipH="1">
            <a:off x="839788" y="2800350"/>
            <a:ext cx="152400" cy="212725"/>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949" name="Freeform 28"/>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50" name="Freeform 29"/>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951" name="Freeform 30"/>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952" name="Rectangle 31"/>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3" name="Rectangle 32"/>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4" name="Rectangle 33"/>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5" name="Rectangle 34"/>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6" name="Rectangle 35"/>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7" name="Rectangle 36"/>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8" name="Rectangle 37"/>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59" name="Rectangle 38"/>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0" name="Rectangle 39"/>
          <p:cNvSpPr>
            <a:spLocks noChangeArrowheads="1"/>
          </p:cNvSpPr>
          <p:nvPr/>
        </p:nvSpPr>
        <p:spPr bwMode="auto">
          <a:xfrm>
            <a:off x="14970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1" name="Rectangle 40"/>
          <p:cNvSpPr>
            <a:spLocks noChangeArrowheads="1"/>
          </p:cNvSpPr>
          <p:nvPr/>
        </p:nvSpPr>
        <p:spPr bwMode="auto">
          <a:xfrm>
            <a:off x="1382713" y="3559175"/>
            <a:ext cx="130175"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2" name="Rectangle 41"/>
          <p:cNvSpPr>
            <a:spLocks noChangeArrowheads="1"/>
          </p:cNvSpPr>
          <p:nvPr/>
        </p:nvSpPr>
        <p:spPr bwMode="auto">
          <a:xfrm>
            <a:off x="1211263" y="3556000"/>
            <a:ext cx="160337" cy="74613"/>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3" name="Rectangle 42"/>
          <p:cNvSpPr>
            <a:spLocks noChangeArrowheads="1"/>
          </p:cNvSpPr>
          <p:nvPr/>
        </p:nvSpPr>
        <p:spPr bwMode="auto">
          <a:xfrm>
            <a:off x="1143000" y="3419475"/>
            <a:ext cx="79375" cy="21113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4" name="Rectangle 43"/>
          <p:cNvSpPr>
            <a:spLocks noChangeArrowheads="1"/>
          </p:cNvSpPr>
          <p:nvPr/>
        </p:nvSpPr>
        <p:spPr bwMode="auto">
          <a:xfrm>
            <a:off x="1143000" y="3157538"/>
            <a:ext cx="74613" cy="26828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5" name="Rectangle 44"/>
          <p:cNvSpPr>
            <a:spLocks noChangeArrowheads="1"/>
          </p:cNvSpPr>
          <p:nvPr/>
        </p:nvSpPr>
        <p:spPr bwMode="auto">
          <a:xfrm>
            <a:off x="1143000" y="2898775"/>
            <a:ext cx="74613" cy="2682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6" name="Rectangle 45"/>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67" name="Freeform 46"/>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1968" name="Freeform 47"/>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969" name="Freeform 48"/>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1970" name="Oval 49"/>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71" name="Rectangle 50"/>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72" name="Freeform 51"/>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73" name="Freeform 52"/>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74" name="Freeform 53"/>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75" name="Rectangle 54"/>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76" name="Text Box 55"/>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1977" name="Group 56"/>
          <p:cNvGrpSpPr>
            <a:grpSpLocks/>
          </p:cNvGrpSpPr>
          <p:nvPr/>
        </p:nvGrpSpPr>
        <p:grpSpPr bwMode="auto">
          <a:xfrm>
            <a:off x="1905000" y="2362200"/>
            <a:ext cx="687388" cy="819150"/>
            <a:chOff x="960" y="1776"/>
            <a:chExt cx="433" cy="516"/>
          </a:xfrm>
        </p:grpSpPr>
        <p:sp>
          <p:nvSpPr>
            <p:cNvPr id="82155" name="Freeform 57"/>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156" name="Freeform 58"/>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157" name="Oval 59"/>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58" name="Text Box 60"/>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1978" name="Text Box 61"/>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1979" name="Rectangle 62"/>
          <p:cNvSpPr>
            <a:spLocks noChangeArrowheads="1"/>
          </p:cNvSpPr>
          <p:nvPr/>
        </p:nvSpPr>
        <p:spPr bwMode="auto">
          <a:xfrm flipV="1">
            <a:off x="5253038" y="5078413"/>
            <a:ext cx="304800" cy="633412"/>
          </a:xfrm>
          <a:prstGeom prst="rect">
            <a:avLst/>
          </a:prstGeom>
          <a:gradFill rotWithShape="0">
            <a:gsLst>
              <a:gs pos="0">
                <a:srgbClr val="F6FB9B"/>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1980" name="Text Box 63"/>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81981" name="Rectangle 64" descr="Sphères"/>
          <p:cNvSpPr>
            <a:spLocks noChangeArrowheads="1"/>
          </p:cNvSpPr>
          <p:nvPr/>
        </p:nvSpPr>
        <p:spPr bwMode="auto">
          <a:xfrm>
            <a:off x="5253038" y="4908550"/>
            <a:ext cx="304800" cy="296863"/>
          </a:xfrm>
          <a:prstGeom prst="rect">
            <a:avLst/>
          </a:prstGeom>
          <a:pattFill prst="sphere">
            <a:fgClr>
              <a:srgbClr val="FF9933"/>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921" name="Rectangle 65" descr="Sphères"/>
          <p:cNvSpPr>
            <a:spLocks noChangeArrowheads="1"/>
          </p:cNvSpPr>
          <p:nvPr/>
        </p:nvSpPr>
        <p:spPr bwMode="auto">
          <a:xfrm>
            <a:off x="5256213" y="4908550"/>
            <a:ext cx="304800" cy="296863"/>
          </a:xfrm>
          <a:prstGeom prst="rect">
            <a:avLst/>
          </a:prstGeom>
          <a:pattFill prst="sphere">
            <a:fgClr>
              <a:srgbClr val="CC99FF"/>
            </a:fgClr>
            <a:bgClr>
              <a:srgbClr val="F6FB9B"/>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922" name="Rectangle 66"/>
          <p:cNvSpPr>
            <a:spLocks noChangeArrowheads="1"/>
          </p:cNvSpPr>
          <p:nvPr/>
        </p:nvSpPr>
        <p:spPr bwMode="auto">
          <a:xfrm flipV="1">
            <a:off x="5253038" y="5113338"/>
            <a:ext cx="304800" cy="633412"/>
          </a:xfrm>
          <a:prstGeom prst="rect">
            <a:avLst/>
          </a:prstGeom>
          <a:gradFill rotWithShape="0">
            <a:gsLst>
              <a:gs pos="0">
                <a:srgbClr val="EEBCEE"/>
              </a:gs>
              <a:gs pos="100000">
                <a:srgbClr val="E6857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1984" name="Group 67"/>
          <p:cNvGrpSpPr>
            <a:grpSpLocks/>
          </p:cNvGrpSpPr>
          <p:nvPr/>
        </p:nvGrpSpPr>
        <p:grpSpPr bwMode="auto">
          <a:xfrm>
            <a:off x="6189663" y="1219200"/>
            <a:ext cx="1676400" cy="1524000"/>
            <a:chOff x="3984" y="1056"/>
            <a:chExt cx="1056" cy="960"/>
          </a:xfrm>
        </p:grpSpPr>
        <p:sp>
          <p:nvSpPr>
            <p:cNvPr id="82153" name="Freeform 68"/>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154" name="Oval 69"/>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1985" name="Line 70"/>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986" name="Line 71"/>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987" name="Line 72"/>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1988" name="Text Box 73"/>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81989" name="Rectangle 74"/>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1990" name="Group 75"/>
          <p:cNvGrpSpPr>
            <a:grpSpLocks/>
          </p:cNvGrpSpPr>
          <p:nvPr/>
        </p:nvGrpSpPr>
        <p:grpSpPr bwMode="auto">
          <a:xfrm>
            <a:off x="1560513" y="4102100"/>
            <a:ext cx="304800" cy="325438"/>
            <a:chOff x="743" y="2872"/>
            <a:chExt cx="192" cy="205"/>
          </a:xfrm>
        </p:grpSpPr>
        <p:sp>
          <p:nvSpPr>
            <p:cNvPr id="82151" name="Oval 76"/>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52" name="Freeform 77"/>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1991" name="Group 78"/>
          <p:cNvGrpSpPr>
            <a:grpSpLocks/>
          </p:cNvGrpSpPr>
          <p:nvPr/>
        </p:nvGrpSpPr>
        <p:grpSpPr bwMode="auto">
          <a:xfrm>
            <a:off x="1314450" y="3429000"/>
            <a:ext cx="123825" cy="214313"/>
            <a:chOff x="571" y="2440"/>
            <a:chExt cx="85" cy="155"/>
          </a:xfrm>
        </p:grpSpPr>
        <p:sp>
          <p:nvSpPr>
            <p:cNvPr id="82148" name="Oval 79"/>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49" name="Line 80"/>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50" name="Rectangle 81"/>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1992" name="Group 82"/>
          <p:cNvGrpSpPr>
            <a:grpSpLocks/>
          </p:cNvGrpSpPr>
          <p:nvPr/>
        </p:nvGrpSpPr>
        <p:grpSpPr bwMode="auto">
          <a:xfrm>
            <a:off x="1927225" y="3424238"/>
            <a:ext cx="123825" cy="214312"/>
            <a:chOff x="571" y="2440"/>
            <a:chExt cx="85" cy="155"/>
          </a:xfrm>
        </p:grpSpPr>
        <p:sp>
          <p:nvSpPr>
            <p:cNvPr id="82145" name="Oval 83"/>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46" name="Line 8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47" name="Rectangle 85"/>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1993" name="Group 87"/>
          <p:cNvGrpSpPr>
            <a:grpSpLocks/>
          </p:cNvGrpSpPr>
          <p:nvPr/>
        </p:nvGrpSpPr>
        <p:grpSpPr bwMode="auto">
          <a:xfrm>
            <a:off x="6494463" y="2895600"/>
            <a:ext cx="325437" cy="304800"/>
            <a:chOff x="4176" y="2112"/>
            <a:chExt cx="205" cy="192"/>
          </a:xfrm>
        </p:grpSpPr>
        <p:sp>
          <p:nvSpPr>
            <p:cNvPr id="82143" name="Oval 8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44" name="Freeform 8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1994" name="Group 90"/>
          <p:cNvGrpSpPr>
            <a:grpSpLocks/>
          </p:cNvGrpSpPr>
          <p:nvPr/>
        </p:nvGrpSpPr>
        <p:grpSpPr bwMode="auto">
          <a:xfrm>
            <a:off x="7272338" y="5184775"/>
            <a:ext cx="222250" cy="238125"/>
            <a:chOff x="5198" y="3219"/>
            <a:chExt cx="103" cy="93"/>
          </a:xfrm>
        </p:grpSpPr>
        <p:sp>
          <p:nvSpPr>
            <p:cNvPr id="82141" name="Oval 9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42" name="Freeform 9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1995" name="Group 93"/>
          <p:cNvGrpSpPr>
            <a:grpSpLocks/>
          </p:cNvGrpSpPr>
          <p:nvPr/>
        </p:nvGrpSpPr>
        <p:grpSpPr bwMode="auto">
          <a:xfrm>
            <a:off x="7043738" y="5337175"/>
            <a:ext cx="222250" cy="238125"/>
            <a:chOff x="5198" y="3219"/>
            <a:chExt cx="103" cy="93"/>
          </a:xfrm>
        </p:grpSpPr>
        <p:sp>
          <p:nvSpPr>
            <p:cNvPr id="82139" name="Oval 9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40" name="Freeform 9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1996" name="Group 96"/>
          <p:cNvGrpSpPr>
            <a:grpSpLocks/>
          </p:cNvGrpSpPr>
          <p:nvPr/>
        </p:nvGrpSpPr>
        <p:grpSpPr bwMode="auto">
          <a:xfrm>
            <a:off x="6815138" y="5413375"/>
            <a:ext cx="220662" cy="238125"/>
            <a:chOff x="5198" y="3219"/>
            <a:chExt cx="103" cy="93"/>
          </a:xfrm>
        </p:grpSpPr>
        <p:sp>
          <p:nvSpPr>
            <p:cNvPr id="82137" name="Oval 9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38" name="Freeform 9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1997" name="Text Box 99"/>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81998" name="Group 100"/>
          <p:cNvGrpSpPr>
            <a:grpSpLocks/>
          </p:cNvGrpSpPr>
          <p:nvPr/>
        </p:nvGrpSpPr>
        <p:grpSpPr bwMode="auto">
          <a:xfrm>
            <a:off x="7500938" y="5413375"/>
            <a:ext cx="222250" cy="238125"/>
            <a:chOff x="5198" y="3219"/>
            <a:chExt cx="103" cy="93"/>
          </a:xfrm>
        </p:grpSpPr>
        <p:sp>
          <p:nvSpPr>
            <p:cNvPr id="82135" name="Oval 10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36" name="Freeform 10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1999" name="Group 103"/>
          <p:cNvGrpSpPr>
            <a:grpSpLocks/>
          </p:cNvGrpSpPr>
          <p:nvPr/>
        </p:nvGrpSpPr>
        <p:grpSpPr bwMode="auto">
          <a:xfrm>
            <a:off x="7272338" y="5489575"/>
            <a:ext cx="222250" cy="238125"/>
            <a:chOff x="5198" y="3219"/>
            <a:chExt cx="103" cy="93"/>
          </a:xfrm>
        </p:grpSpPr>
        <p:sp>
          <p:nvSpPr>
            <p:cNvPr id="82133" name="Oval 104"/>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34" name="Freeform 105"/>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2000" name="Group 106"/>
          <p:cNvGrpSpPr>
            <a:grpSpLocks/>
          </p:cNvGrpSpPr>
          <p:nvPr/>
        </p:nvGrpSpPr>
        <p:grpSpPr bwMode="auto">
          <a:xfrm>
            <a:off x="7043738" y="5565775"/>
            <a:ext cx="220662" cy="238125"/>
            <a:chOff x="5198" y="3219"/>
            <a:chExt cx="103" cy="93"/>
          </a:xfrm>
        </p:grpSpPr>
        <p:sp>
          <p:nvSpPr>
            <p:cNvPr id="82131" name="Oval 10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32" name="Freeform 10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2001" name="Rectangle 109"/>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02" name="Text Box 110"/>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2003" name="Line 111"/>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004" name="Text Box 112"/>
          <p:cNvSpPr txBox="1">
            <a:spLocks noChangeArrowheads="1"/>
          </p:cNvSpPr>
          <p:nvPr/>
        </p:nvSpPr>
        <p:spPr bwMode="auto">
          <a:xfrm>
            <a:off x="4427538"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2005" name="Group 113"/>
          <p:cNvGrpSpPr>
            <a:grpSpLocks/>
          </p:cNvGrpSpPr>
          <p:nvPr/>
        </p:nvGrpSpPr>
        <p:grpSpPr bwMode="auto">
          <a:xfrm>
            <a:off x="3656013" y="2865438"/>
            <a:ext cx="762000" cy="560387"/>
            <a:chOff x="2318" y="1875"/>
            <a:chExt cx="480" cy="353"/>
          </a:xfrm>
        </p:grpSpPr>
        <p:sp>
          <p:nvSpPr>
            <p:cNvPr id="82129" name="Freeform 114"/>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130" name="Oval 115"/>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2006" name="Rectangle 116"/>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07" name="Rectangle 117" descr="Sphères"/>
          <p:cNvSpPr>
            <a:spLocks noChangeArrowheads="1"/>
          </p:cNvSpPr>
          <p:nvPr/>
        </p:nvSpPr>
        <p:spPr bwMode="auto">
          <a:xfrm>
            <a:off x="3971925" y="4597400"/>
            <a:ext cx="142875" cy="388938"/>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08" name="Rectangle 118" descr="Sphères"/>
          <p:cNvSpPr>
            <a:spLocks noChangeArrowheads="1"/>
          </p:cNvSpPr>
          <p:nvPr/>
        </p:nvSpPr>
        <p:spPr bwMode="auto">
          <a:xfrm>
            <a:off x="4749800" y="4970463"/>
            <a:ext cx="590550" cy="158750"/>
          </a:xfrm>
          <a:prstGeom prst="rect">
            <a:avLst/>
          </a:prstGeom>
          <a:pattFill prst="sphere">
            <a:fgClr>
              <a:srgbClr val="FF9900"/>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1975" name="Rectangle 119" descr="Sphères"/>
          <p:cNvSpPr>
            <a:spLocks noChangeArrowheads="1"/>
          </p:cNvSpPr>
          <p:nvPr/>
        </p:nvSpPr>
        <p:spPr bwMode="auto">
          <a:xfrm>
            <a:off x="4727575" y="4970463"/>
            <a:ext cx="590550"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10" name="Freeform 120"/>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2011" name="Group 121"/>
          <p:cNvGrpSpPr>
            <a:grpSpLocks/>
          </p:cNvGrpSpPr>
          <p:nvPr/>
        </p:nvGrpSpPr>
        <p:grpSpPr bwMode="auto">
          <a:xfrm>
            <a:off x="3656013" y="2857500"/>
            <a:ext cx="762000" cy="579438"/>
            <a:chOff x="2303" y="1800"/>
            <a:chExt cx="480" cy="365"/>
          </a:xfrm>
        </p:grpSpPr>
        <p:sp>
          <p:nvSpPr>
            <p:cNvPr id="82127" name="Freeform 122"/>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128" name="Oval 123"/>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2012" name="Group 124"/>
          <p:cNvGrpSpPr>
            <a:grpSpLocks/>
          </p:cNvGrpSpPr>
          <p:nvPr/>
        </p:nvGrpSpPr>
        <p:grpSpPr bwMode="auto">
          <a:xfrm>
            <a:off x="5246688" y="4943475"/>
            <a:ext cx="304800" cy="785813"/>
            <a:chOff x="4701" y="1587"/>
            <a:chExt cx="221" cy="534"/>
          </a:xfrm>
        </p:grpSpPr>
        <p:sp>
          <p:nvSpPr>
            <p:cNvPr id="82107" name="Rectangle 125"/>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08" name="Freeform 126"/>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2109" name="Freeform 127"/>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2110" name="Freeform 128"/>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2111" name="Freeform 129"/>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2112" name="Freeform 130"/>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2113" name="Freeform 131"/>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2114" name="Freeform 132"/>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2115" name="Freeform 133"/>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2116" name="Freeform 134"/>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2117" name="Rectangle 135"/>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18" name="Freeform 136"/>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2119" name="Freeform 137"/>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2120" name="Freeform 138"/>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2121" name="Freeform 139"/>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2122" name="Freeform 140"/>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2123" name="Freeform 141"/>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2124" name="Freeform 142"/>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2125" name="Freeform 143"/>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2126" name="Freeform 144"/>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2013" name="Freeform 145"/>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014" name="Rectangle 146"/>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2015" name="Group 147"/>
          <p:cNvGrpSpPr>
            <a:grpSpLocks/>
          </p:cNvGrpSpPr>
          <p:nvPr/>
        </p:nvGrpSpPr>
        <p:grpSpPr bwMode="auto">
          <a:xfrm>
            <a:off x="3487738" y="4621213"/>
            <a:ext cx="74612" cy="238125"/>
            <a:chOff x="2528" y="3199"/>
            <a:chExt cx="40" cy="150"/>
          </a:xfrm>
        </p:grpSpPr>
        <p:sp>
          <p:nvSpPr>
            <p:cNvPr id="82104" name="Line 148"/>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105" name="Line 149"/>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106" name="Freeform 150"/>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2016" name="Group 151"/>
          <p:cNvGrpSpPr>
            <a:grpSpLocks/>
          </p:cNvGrpSpPr>
          <p:nvPr/>
        </p:nvGrpSpPr>
        <p:grpSpPr bwMode="auto">
          <a:xfrm rot="-5400000">
            <a:off x="3420268" y="4650582"/>
            <a:ext cx="112713" cy="184150"/>
            <a:chOff x="571" y="2440"/>
            <a:chExt cx="85" cy="155"/>
          </a:xfrm>
        </p:grpSpPr>
        <p:sp>
          <p:nvSpPr>
            <p:cNvPr id="82101" name="Oval 152"/>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102" name="Line 15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03" name="Rectangle 154"/>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2017" name="Group 155"/>
          <p:cNvGrpSpPr>
            <a:grpSpLocks/>
          </p:cNvGrpSpPr>
          <p:nvPr/>
        </p:nvGrpSpPr>
        <p:grpSpPr bwMode="auto">
          <a:xfrm>
            <a:off x="3582988" y="4445000"/>
            <a:ext cx="123825" cy="214313"/>
            <a:chOff x="571" y="2440"/>
            <a:chExt cx="85" cy="155"/>
          </a:xfrm>
        </p:grpSpPr>
        <p:sp>
          <p:nvSpPr>
            <p:cNvPr id="82098" name="Oval 156"/>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99" name="Line 15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00" name="Rectangle 158"/>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2018" name="Group 159"/>
          <p:cNvGrpSpPr>
            <a:grpSpLocks/>
          </p:cNvGrpSpPr>
          <p:nvPr/>
        </p:nvGrpSpPr>
        <p:grpSpPr bwMode="auto">
          <a:xfrm>
            <a:off x="6546850" y="4021138"/>
            <a:ext cx="1524000" cy="409575"/>
            <a:chOff x="4104" y="2835"/>
            <a:chExt cx="960" cy="192"/>
          </a:xfrm>
        </p:grpSpPr>
        <p:sp>
          <p:nvSpPr>
            <p:cNvPr id="82093" name="Freeform 16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094" name="Line 161"/>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5" name="Line 162"/>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6" name="Line 163"/>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7" name="Line 164"/>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2019" name="Group 165"/>
          <p:cNvGrpSpPr>
            <a:grpSpLocks/>
          </p:cNvGrpSpPr>
          <p:nvPr/>
        </p:nvGrpSpPr>
        <p:grpSpPr bwMode="auto">
          <a:xfrm>
            <a:off x="6550025" y="4654550"/>
            <a:ext cx="1525588" cy="608013"/>
            <a:chOff x="3885" y="3219"/>
            <a:chExt cx="961" cy="383"/>
          </a:xfrm>
        </p:grpSpPr>
        <p:sp>
          <p:nvSpPr>
            <p:cNvPr id="82075" name="Line 166"/>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76" name="Line 167"/>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77" name="Line 168"/>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78" name="Line 169"/>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79" name="Line 170"/>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0" name="Line 171"/>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1" name="Line 172"/>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2" name="Line 173"/>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3" name="Line 174"/>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4" name="Line 175"/>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5" name="Line 176"/>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6" name="Line 177"/>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7" name="Freeform 17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88" name="Freeform 17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089" name="Freeform 18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0" name="Freeform 18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1" name="Freeform 18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92" name="Freeform 18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2020" name="Group 184"/>
          <p:cNvGrpSpPr>
            <a:grpSpLocks/>
          </p:cNvGrpSpPr>
          <p:nvPr/>
        </p:nvGrpSpPr>
        <p:grpSpPr bwMode="auto">
          <a:xfrm rot="-5400000">
            <a:off x="7044531" y="4421982"/>
            <a:ext cx="238125" cy="239712"/>
            <a:chOff x="4176" y="2112"/>
            <a:chExt cx="205" cy="192"/>
          </a:xfrm>
        </p:grpSpPr>
        <p:sp>
          <p:nvSpPr>
            <p:cNvPr id="82073" name="Oval 18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74" name="Freeform 18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2021" name="Group 187"/>
          <p:cNvGrpSpPr>
            <a:grpSpLocks/>
          </p:cNvGrpSpPr>
          <p:nvPr/>
        </p:nvGrpSpPr>
        <p:grpSpPr bwMode="auto">
          <a:xfrm rot="-5400000">
            <a:off x="7349331" y="4421982"/>
            <a:ext cx="238125" cy="239712"/>
            <a:chOff x="4176" y="2112"/>
            <a:chExt cx="205" cy="192"/>
          </a:xfrm>
        </p:grpSpPr>
        <p:sp>
          <p:nvSpPr>
            <p:cNvPr id="82071" name="Oval 18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72" name="Freeform 18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2022" name="Group 190"/>
          <p:cNvGrpSpPr>
            <a:grpSpLocks/>
          </p:cNvGrpSpPr>
          <p:nvPr/>
        </p:nvGrpSpPr>
        <p:grpSpPr bwMode="auto">
          <a:xfrm rot="-5400000">
            <a:off x="7654131" y="4421982"/>
            <a:ext cx="238125" cy="239712"/>
            <a:chOff x="4176" y="2112"/>
            <a:chExt cx="205" cy="192"/>
          </a:xfrm>
        </p:grpSpPr>
        <p:sp>
          <p:nvSpPr>
            <p:cNvPr id="82069" name="Oval 19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70" name="Freeform 19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2023" name="Group 193"/>
          <p:cNvGrpSpPr>
            <a:grpSpLocks/>
          </p:cNvGrpSpPr>
          <p:nvPr/>
        </p:nvGrpSpPr>
        <p:grpSpPr bwMode="auto">
          <a:xfrm rot="-5400000">
            <a:off x="7958931" y="4421982"/>
            <a:ext cx="238125" cy="239712"/>
            <a:chOff x="4176" y="2112"/>
            <a:chExt cx="205" cy="192"/>
          </a:xfrm>
        </p:grpSpPr>
        <p:sp>
          <p:nvSpPr>
            <p:cNvPr id="82067" name="Oval 19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68" name="Freeform 19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2024" name="Group 196"/>
          <p:cNvGrpSpPr>
            <a:grpSpLocks/>
          </p:cNvGrpSpPr>
          <p:nvPr/>
        </p:nvGrpSpPr>
        <p:grpSpPr bwMode="auto">
          <a:xfrm rot="-5400000">
            <a:off x="6739731" y="4421982"/>
            <a:ext cx="238125" cy="239712"/>
            <a:chOff x="4176" y="2112"/>
            <a:chExt cx="205" cy="192"/>
          </a:xfrm>
        </p:grpSpPr>
        <p:sp>
          <p:nvSpPr>
            <p:cNvPr id="82065" name="Oval 19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66" name="Freeform 19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2025" name="Group 199"/>
          <p:cNvGrpSpPr>
            <a:grpSpLocks/>
          </p:cNvGrpSpPr>
          <p:nvPr/>
        </p:nvGrpSpPr>
        <p:grpSpPr bwMode="auto">
          <a:xfrm rot="-5400000">
            <a:off x="6434931" y="4421982"/>
            <a:ext cx="238125" cy="239712"/>
            <a:chOff x="4176" y="2112"/>
            <a:chExt cx="205" cy="192"/>
          </a:xfrm>
        </p:grpSpPr>
        <p:sp>
          <p:nvSpPr>
            <p:cNvPr id="82063" name="Oval 20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64" name="Freeform 20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2026" name="Oval 202"/>
          <p:cNvSpPr>
            <a:spLocks noChangeArrowheads="1"/>
          </p:cNvSpPr>
          <p:nvPr/>
        </p:nvSpPr>
        <p:spPr bwMode="auto">
          <a:xfrm>
            <a:off x="842963" y="2465388"/>
            <a:ext cx="681037"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27" name="Oval 203"/>
          <p:cNvSpPr>
            <a:spLocks noChangeArrowheads="1"/>
          </p:cNvSpPr>
          <p:nvPr/>
        </p:nvSpPr>
        <p:spPr bwMode="auto">
          <a:xfrm>
            <a:off x="844550" y="2263775"/>
            <a:ext cx="681038" cy="685800"/>
          </a:xfrm>
          <a:prstGeom prst="ellipse">
            <a:avLst/>
          </a:prstGeom>
          <a:solidFill>
            <a:srgbClr val="C0C0C0"/>
          </a:solidFill>
          <a:ln w="9525">
            <a:round/>
            <a:headEnd/>
            <a:tailEnd/>
          </a:ln>
          <a:effectLst/>
          <a:scene3d>
            <a:camera prst="legacyObliqueTop">
              <a:rot lat="4500000" lon="0" rev="0"/>
            </a:camera>
            <a:lightRig rig="legacyFlat3" dir="b"/>
          </a:scene3d>
          <a:sp3d extrusionH="2397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28" name="Oval 204"/>
          <p:cNvSpPr>
            <a:spLocks noChangeArrowheads="1"/>
          </p:cNvSpPr>
          <p:nvPr/>
        </p:nvSpPr>
        <p:spPr bwMode="auto">
          <a:xfrm>
            <a:off x="839788" y="1984375"/>
            <a:ext cx="685800" cy="685800"/>
          </a:xfrm>
          <a:prstGeom prst="ellipse">
            <a:avLst/>
          </a:prstGeom>
          <a:solidFill>
            <a:srgbClr val="C0C0C0"/>
          </a:solidFill>
          <a:ln w="9525">
            <a:round/>
            <a:headEnd/>
            <a:tailEnd/>
          </a:ln>
          <a:effectLst/>
          <a:scene3d>
            <a:camera prst="legacyObliqueTop">
              <a:rot lat="4500000" lon="0" rev="0"/>
            </a:camera>
            <a:lightRig rig="legacyFlat3" dir="b"/>
          </a:scene3d>
          <a:sp3d extrusionH="163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29" name="Oval 205"/>
          <p:cNvSpPr>
            <a:spLocks noChangeArrowheads="1"/>
          </p:cNvSpPr>
          <p:nvPr/>
        </p:nvSpPr>
        <p:spPr bwMode="auto">
          <a:xfrm>
            <a:off x="841375" y="2505075"/>
            <a:ext cx="685800" cy="685800"/>
          </a:xfrm>
          <a:prstGeom prst="ellipse">
            <a:avLst/>
          </a:prstGeom>
          <a:solidFill>
            <a:srgbClr val="FFCC00"/>
          </a:solidFill>
          <a:ln w="9525">
            <a:round/>
            <a:headEnd/>
            <a:tailEnd/>
          </a:ln>
          <a:effectLst/>
          <a:scene3d>
            <a:camera prst="legacyObliqueTop">
              <a:rot lat="4500000" lon="0" rev="0"/>
            </a:camera>
            <a:lightRig rig="legacyFlat3" dir="b"/>
          </a:scene3d>
          <a:sp3d prstMaterial="legacyMatte">
            <a:bevelT w="13500" h="13500" prst="angle"/>
            <a:bevelB w="13500" h="13500" prst="angle"/>
            <a:extrusionClr>
              <a:srgbClr val="FF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30" name="Freeform 206"/>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031" name="Line 207"/>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032" name="Rectangle 208"/>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2065" name="Rectangle 209" descr="Sphères"/>
          <p:cNvSpPr>
            <a:spLocks noChangeArrowheads="1"/>
          </p:cNvSpPr>
          <p:nvPr/>
        </p:nvSpPr>
        <p:spPr bwMode="auto">
          <a:xfrm>
            <a:off x="3968750" y="4589463"/>
            <a:ext cx="142875" cy="388937"/>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2066" name="Rectangle 210"/>
          <p:cNvSpPr>
            <a:spLocks noChangeArrowheads="1"/>
          </p:cNvSpPr>
          <p:nvPr/>
        </p:nvSpPr>
        <p:spPr bwMode="auto">
          <a:xfrm>
            <a:off x="5541963" y="5581650"/>
            <a:ext cx="352425" cy="92075"/>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035" name="Freeform 211"/>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122068" name="Group 212"/>
          <p:cNvGrpSpPr>
            <a:grpSpLocks/>
          </p:cNvGrpSpPr>
          <p:nvPr/>
        </p:nvGrpSpPr>
        <p:grpSpPr bwMode="auto">
          <a:xfrm>
            <a:off x="6548438" y="4021138"/>
            <a:ext cx="1524000" cy="409575"/>
            <a:chOff x="4104" y="2835"/>
            <a:chExt cx="960" cy="192"/>
          </a:xfrm>
        </p:grpSpPr>
        <p:sp>
          <p:nvSpPr>
            <p:cNvPr id="82058" name="Freeform 213"/>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059" name="Line 214"/>
            <p:cNvSpPr>
              <a:spLocks noChangeShapeType="1"/>
            </p:cNvSpPr>
            <p:nvPr/>
          </p:nvSpPr>
          <p:spPr bwMode="auto">
            <a:xfrm>
              <a:off x="4296"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60" name="Line 215"/>
            <p:cNvSpPr>
              <a:spLocks noChangeShapeType="1"/>
            </p:cNvSpPr>
            <p:nvPr/>
          </p:nvSpPr>
          <p:spPr bwMode="auto">
            <a:xfrm>
              <a:off x="4488"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61" name="Line 216"/>
            <p:cNvSpPr>
              <a:spLocks noChangeShapeType="1"/>
            </p:cNvSpPr>
            <p:nvPr/>
          </p:nvSpPr>
          <p:spPr bwMode="auto">
            <a:xfrm>
              <a:off x="4680"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62" name="Line 217"/>
            <p:cNvSpPr>
              <a:spLocks noChangeShapeType="1"/>
            </p:cNvSpPr>
            <p:nvPr/>
          </p:nvSpPr>
          <p:spPr bwMode="auto">
            <a:xfrm>
              <a:off x="4872"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122074" name="Group 218"/>
          <p:cNvGrpSpPr>
            <a:grpSpLocks/>
          </p:cNvGrpSpPr>
          <p:nvPr/>
        </p:nvGrpSpPr>
        <p:grpSpPr bwMode="auto">
          <a:xfrm>
            <a:off x="6550025" y="4652963"/>
            <a:ext cx="1525588" cy="608012"/>
            <a:chOff x="3885" y="3219"/>
            <a:chExt cx="961" cy="383"/>
          </a:xfrm>
        </p:grpSpPr>
        <p:sp>
          <p:nvSpPr>
            <p:cNvPr id="82040" name="Line 219"/>
            <p:cNvSpPr>
              <a:spLocks noChangeShapeType="1"/>
            </p:cNvSpPr>
            <p:nvPr/>
          </p:nvSpPr>
          <p:spPr bwMode="auto">
            <a:xfrm flipV="1">
              <a:off x="4245" y="3554"/>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1" name="Line 220"/>
            <p:cNvSpPr>
              <a:spLocks noChangeShapeType="1"/>
            </p:cNvSpPr>
            <p:nvPr/>
          </p:nvSpPr>
          <p:spPr bwMode="auto">
            <a:xfrm flipV="1">
              <a:off x="4101"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2" name="Line 221"/>
            <p:cNvSpPr>
              <a:spLocks noChangeShapeType="1"/>
            </p:cNvSpPr>
            <p:nvPr/>
          </p:nvSpPr>
          <p:spPr bwMode="auto">
            <a:xfrm flipV="1">
              <a:off x="4389"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3" name="Line 222"/>
            <p:cNvSpPr>
              <a:spLocks noChangeShapeType="1"/>
            </p:cNvSpPr>
            <p:nvPr/>
          </p:nvSpPr>
          <p:spPr bwMode="auto">
            <a:xfrm flipV="1">
              <a:off x="4533"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4" name="Line 223"/>
            <p:cNvSpPr>
              <a:spLocks noChangeShapeType="1"/>
            </p:cNvSpPr>
            <p:nvPr/>
          </p:nvSpPr>
          <p:spPr bwMode="auto">
            <a:xfrm flipV="1">
              <a:off x="4389" y="3410"/>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5" name="Line 224"/>
            <p:cNvSpPr>
              <a:spLocks noChangeShapeType="1"/>
            </p:cNvSpPr>
            <p:nvPr/>
          </p:nvSpPr>
          <p:spPr bwMode="auto">
            <a:xfrm flipV="1">
              <a:off x="4245"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6" name="Line 225"/>
            <p:cNvSpPr>
              <a:spLocks noChangeShapeType="1"/>
            </p:cNvSpPr>
            <p:nvPr/>
          </p:nvSpPr>
          <p:spPr bwMode="auto">
            <a:xfrm flipV="1">
              <a:off x="484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7" name="Line 226"/>
            <p:cNvSpPr>
              <a:spLocks noChangeShapeType="1"/>
            </p:cNvSpPr>
            <p:nvPr/>
          </p:nvSpPr>
          <p:spPr bwMode="auto">
            <a:xfrm flipV="1">
              <a:off x="4653"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8" name="Line 227"/>
            <p:cNvSpPr>
              <a:spLocks noChangeShapeType="1"/>
            </p:cNvSpPr>
            <p:nvPr/>
          </p:nvSpPr>
          <p:spPr bwMode="auto">
            <a:xfrm flipV="1">
              <a:off x="4461"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49" name="Line 228"/>
            <p:cNvSpPr>
              <a:spLocks noChangeShapeType="1"/>
            </p:cNvSpPr>
            <p:nvPr/>
          </p:nvSpPr>
          <p:spPr bwMode="auto">
            <a:xfrm flipV="1">
              <a:off x="4269"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0" name="Line 229"/>
            <p:cNvSpPr>
              <a:spLocks noChangeShapeType="1"/>
            </p:cNvSpPr>
            <p:nvPr/>
          </p:nvSpPr>
          <p:spPr bwMode="auto">
            <a:xfrm flipV="1">
              <a:off x="4077"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1" name="Line 230"/>
            <p:cNvSpPr>
              <a:spLocks noChangeShapeType="1"/>
            </p:cNvSpPr>
            <p:nvPr/>
          </p:nvSpPr>
          <p:spPr bwMode="auto">
            <a:xfrm flipV="1">
              <a:off x="388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2" name="Freeform 231"/>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3" name="Freeform 232"/>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054" name="Freeform 233"/>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5" name="Freeform 234"/>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6" name="Freeform 235"/>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057" name="Freeform 236"/>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82038" name="Text Box 237"/>
          <p:cNvSpPr txBox="1">
            <a:spLocks noChangeArrowheads="1"/>
          </p:cNvSpPr>
          <p:nvPr/>
        </p:nvSpPr>
        <p:spPr bwMode="auto">
          <a:xfrm>
            <a:off x="838200" y="2362200"/>
            <a:ext cx="6762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rgbClr val="FF0000"/>
                </a:solidFill>
              </a:rPr>
              <a:t>Fruit A</a:t>
            </a:r>
            <a:endParaRPr lang="fr-FR" altLang="fr-FR" sz="1200" b="1">
              <a:solidFill>
                <a:srgbClr val="FC5F3A"/>
              </a:solidFill>
            </a:endParaRPr>
          </a:p>
        </p:txBody>
      </p:sp>
      <p:sp>
        <p:nvSpPr>
          <p:cNvPr id="82039" name="Text Box 238"/>
          <p:cNvSpPr txBox="1">
            <a:spLocks noChangeArrowheads="1"/>
          </p:cNvSpPr>
          <p:nvPr/>
        </p:nvSpPr>
        <p:spPr bwMode="auto">
          <a:xfrm>
            <a:off x="3886200" y="5734050"/>
            <a:ext cx="16764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46"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262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1873"/>
                                        </p:tgtEl>
                                        <p:attrNameLst>
                                          <p:attrName>style.visibility</p:attrName>
                                        </p:attrNameLst>
                                      </p:cBhvr>
                                      <p:to>
                                        <p:strVal val="visible"/>
                                      </p:to>
                                    </p:set>
                                    <p:animEffect transition="in" filter="wipe(left)">
                                      <p:cBhvr>
                                        <p:cTn id="7" dur="500"/>
                                        <p:tgtEl>
                                          <p:spTgt spid="121873"/>
                                        </p:tgtEl>
                                      </p:cBhvr>
                                    </p:animEffect>
                                  </p:childTnLst>
                                </p:cTn>
                              </p:par>
                            </p:childTnLst>
                          </p:cTn>
                        </p:par>
                        <p:par>
                          <p:cTn id="8" fill="hold" nodeType="afterGroup">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122065"/>
                                        </p:tgtEl>
                                        <p:attrNameLst>
                                          <p:attrName>style.visibility</p:attrName>
                                        </p:attrNameLst>
                                      </p:cBhvr>
                                      <p:to>
                                        <p:strVal val="visible"/>
                                      </p:to>
                                    </p:set>
                                    <p:animEffect transition="in" filter="wipe(up)">
                                      <p:cBhvr>
                                        <p:cTn id="11" dur="500"/>
                                        <p:tgtEl>
                                          <p:spTgt spid="12206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121872"/>
                                        </p:tgtEl>
                                        <p:attrNameLst>
                                          <p:attrName>style.visibility</p:attrName>
                                        </p:attrNameLst>
                                      </p:cBhvr>
                                      <p:to>
                                        <p:strVal val="visible"/>
                                      </p:to>
                                    </p:set>
                                    <p:animEffect transition="in" filter="wipe(left)">
                                      <p:cBhvr>
                                        <p:cTn id="15" dur="500"/>
                                        <p:tgtEl>
                                          <p:spTgt spid="121872"/>
                                        </p:tgtEl>
                                      </p:cBhvr>
                                    </p:animEffect>
                                  </p:childTnLst>
                                </p:cTn>
                              </p:par>
                            </p:childTnLst>
                          </p:cTn>
                        </p:par>
                        <p:par>
                          <p:cTn id="16" fill="hold" nodeType="afterGroup">
                            <p:stCondLst>
                              <p:cond delay="4500"/>
                            </p:stCondLst>
                            <p:childTnLst>
                              <p:par>
                                <p:cTn id="17" presetID="22" presetClass="entr" presetSubtype="8" fill="hold" grpId="0" nodeType="afterEffect">
                                  <p:stCondLst>
                                    <p:cond delay="1000"/>
                                  </p:stCondLst>
                                  <p:childTnLst>
                                    <p:set>
                                      <p:cBhvr>
                                        <p:cTn id="18" dur="1" fill="hold">
                                          <p:stCondLst>
                                            <p:cond delay="0"/>
                                          </p:stCondLst>
                                        </p:cTn>
                                        <p:tgtEl>
                                          <p:spTgt spid="121975"/>
                                        </p:tgtEl>
                                        <p:attrNameLst>
                                          <p:attrName>style.visibility</p:attrName>
                                        </p:attrNameLst>
                                      </p:cBhvr>
                                      <p:to>
                                        <p:strVal val="visible"/>
                                      </p:to>
                                    </p:set>
                                    <p:animEffect transition="in" filter="wipe(left)">
                                      <p:cBhvr>
                                        <p:cTn id="19" dur="500"/>
                                        <p:tgtEl>
                                          <p:spTgt spid="121975"/>
                                        </p:tgtEl>
                                      </p:cBhvr>
                                    </p:animEffect>
                                  </p:childTnLst>
                                </p:cTn>
                              </p:par>
                            </p:childTnLst>
                          </p:cTn>
                        </p:par>
                        <p:par>
                          <p:cTn id="20" fill="hold" nodeType="afterGroup">
                            <p:stCondLst>
                              <p:cond delay="6000"/>
                            </p:stCondLst>
                            <p:childTnLst>
                              <p:par>
                                <p:cTn id="21" presetID="22" presetClass="entr" presetSubtype="1" fill="hold" grpId="0" nodeType="afterEffect">
                                  <p:stCondLst>
                                    <p:cond delay="1000"/>
                                  </p:stCondLst>
                                  <p:childTnLst>
                                    <p:set>
                                      <p:cBhvr>
                                        <p:cTn id="22" dur="1" fill="hold">
                                          <p:stCondLst>
                                            <p:cond delay="0"/>
                                          </p:stCondLst>
                                        </p:cTn>
                                        <p:tgtEl>
                                          <p:spTgt spid="121921"/>
                                        </p:tgtEl>
                                        <p:attrNameLst>
                                          <p:attrName>style.visibility</p:attrName>
                                        </p:attrNameLst>
                                      </p:cBhvr>
                                      <p:to>
                                        <p:strVal val="visible"/>
                                      </p:to>
                                    </p:set>
                                    <p:animEffect transition="in" filter="wipe(up)">
                                      <p:cBhvr>
                                        <p:cTn id="23" dur="500"/>
                                        <p:tgtEl>
                                          <p:spTgt spid="121921"/>
                                        </p:tgtEl>
                                      </p:cBhvr>
                                    </p:animEffect>
                                  </p:childTnLst>
                                </p:cTn>
                              </p:par>
                            </p:childTnLst>
                          </p:cTn>
                        </p:par>
                        <p:par>
                          <p:cTn id="24" fill="hold" nodeType="afterGroup">
                            <p:stCondLst>
                              <p:cond delay="7500"/>
                            </p:stCondLst>
                            <p:childTnLst>
                              <p:par>
                                <p:cTn id="25" presetID="22" presetClass="entr" presetSubtype="1" fill="hold" grpId="0" nodeType="afterEffect">
                                  <p:stCondLst>
                                    <p:cond delay="1000"/>
                                  </p:stCondLst>
                                  <p:childTnLst>
                                    <p:set>
                                      <p:cBhvr>
                                        <p:cTn id="26" dur="1" fill="hold">
                                          <p:stCondLst>
                                            <p:cond delay="0"/>
                                          </p:stCondLst>
                                        </p:cTn>
                                        <p:tgtEl>
                                          <p:spTgt spid="121922"/>
                                        </p:tgtEl>
                                        <p:attrNameLst>
                                          <p:attrName>style.visibility</p:attrName>
                                        </p:attrNameLst>
                                      </p:cBhvr>
                                      <p:to>
                                        <p:strVal val="visible"/>
                                      </p:to>
                                    </p:set>
                                    <p:animEffect transition="in" filter="wipe(up)">
                                      <p:cBhvr>
                                        <p:cTn id="27" dur="500"/>
                                        <p:tgtEl>
                                          <p:spTgt spid="121922"/>
                                        </p:tgtEl>
                                      </p:cBhvr>
                                    </p:animEffect>
                                  </p:childTnLst>
                                </p:cTn>
                              </p:par>
                            </p:childTnLst>
                          </p:cTn>
                        </p:par>
                        <p:par>
                          <p:cTn id="28" fill="hold" nodeType="afterGroup">
                            <p:stCondLst>
                              <p:cond delay="9000"/>
                            </p:stCondLst>
                            <p:childTnLst>
                              <p:par>
                                <p:cTn id="29" presetID="22" presetClass="entr" presetSubtype="8" fill="hold" grpId="0" nodeType="afterEffect">
                                  <p:stCondLst>
                                    <p:cond delay="1000"/>
                                  </p:stCondLst>
                                  <p:childTnLst>
                                    <p:set>
                                      <p:cBhvr>
                                        <p:cTn id="30" dur="1" fill="hold">
                                          <p:stCondLst>
                                            <p:cond delay="0"/>
                                          </p:stCondLst>
                                        </p:cTn>
                                        <p:tgtEl>
                                          <p:spTgt spid="122066"/>
                                        </p:tgtEl>
                                        <p:attrNameLst>
                                          <p:attrName>style.visibility</p:attrName>
                                        </p:attrNameLst>
                                      </p:cBhvr>
                                      <p:to>
                                        <p:strVal val="visible"/>
                                      </p:to>
                                    </p:set>
                                    <p:animEffect transition="in" filter="wipe(left)">
                                      <p:cBhvr>
                                        <p:cTn id="31" dur="500"/>
                                        <p:tgtEl>
                                          <p:spTgt spid="122066"/>
                                        </p:tgtEl>
                                      </p:cBhvr>
                                    </p:animEffect>
                                  </p:childTnLst>
                                </p:cTn>
                              </p:par>
                            </p:childTnLst>
                          </p:cTn>
                        </p:par>
                        <p:par>
                          <p:cTn id="32" fill="hold" nodeType="afterGroup">
                            <p:stCondLst>
                              <p:cond delay="10500"/>
                            </p:stCondLst>
                            <p:childTnLst>
                              <p:par>
                                <p:cTn id="33" presetID="22" presetClass="entr" presetSubtype="4" fill="hold" grpId="0" nodeType="afterEffect">
                                  <p:stCondLst>
                                    <p:cond delay="1000"/>
                                  </p:stCondLst>
                                  <p:childTnLst>
                                    <p:set>
                                      <p:cBhvr>
                                        <p:cTn id="34" dur="1" fill="hold">
                                          <p:stCondLst>
                                            <p:cond delay="0"/>
                                          </p:stCondLst>
                                        </p:cTn>
                                        <p:tgtEl>
                                          <p:spTgt spid="121866"/>
                                        </p:tgtEl>
                                        <p:attrNameLst>
                                          <p:attrName>style.visibility</p:attrName>
                                        </p:attrNameLst>
                                      </p:cBhvr>
                                      <p:to>
                                        <p:strVal val="visible"/>
                                      </p:to>
                                    </p:set>
                                    <p:animEffect transition="in" filter="wipe(down)">
                                      <p:cBhvr>
                                        <p:cTn id="35" dur="500"/>
                                        <p:tgtEl>
                                          <p:spTgt spid="121866"/>
                                        </p:tgtEl>
                                      </p:cBhvr>
                                    </p:animEffect>
                                  </p:childTnLst>
                                </p:cTn>
                              </p:par>
                            </p:childTnLst>
                          </p:cTn>
                        </p:par>
                        <p:par>
                          <p:cTn id="36" fill="hold" nodeType="afterGroup">
                            <p:stCondLst>
                              <p:cond delay="12000"/>
                            </p:stCondLst>
                            <p:childTnLst>
                              <p:par>
                                <p:cTn id="37" presetID="22" presetClass="entr" presetSubtype="8" fill="hold" grpId="0" nodeType="afterEffect">
                                  <p:stCondLst>
                                    <p:cond delay="1000"/>
                                  </p:stCondLst>
                                  <p:childTnLst>
                                    <p:set>
                                      <p:cBhvr>
                                        <p:cTn id="38" dur="1" fill="hold">
                                          <p:stCondLst>
                                            <p:cond delay="0"/>
                                          </p:stCondLst>
                                        </p:cTn>
                                        <p:tgtEl>
                                          <p:spTgt spid="121862"/>
                                        </p:tgtEl>
                                        <p:attrNameLst>
                                          <p:attrName>style.visibility</p:attrName>
                                        </p:attrNameLst>
                                      </p:cBhvr>
                                      <p:to>
                                        <p:strVal val="visible"/>
                                      </p:to>
                                    </p:set>
                                    <p:animEffect transition="in" filter="wipe(left)">
                                      <p:cBhvr>
                                        <p:cTn id="39" dur="500"/>
                                        <p:tgtEl>
                                          <p:spTgt spid="121862"/>
                                        </p:tgtEl>
                                      </p:cBhvr>
                                    </p:animEffect>
                                  </p:childTnLst>
                                </p:cTn>
                              </p:par>
                            </p:childTnLst>
                          </p:cTn>
                        </p:par>
                        <p:par>
                          <p:cTn id="40" fill="hold" nodeType="afterGroup">
                            <p:stCondLst>
                              <p:cond delay="13500"/>
                            </p:stCondLst>
                            <p:childTnLst>
                              <p:par>
                                <p:cTn id="41" presetID="22" presetClass="entr" presetSubtype="1" fill="hold" grpId="0" nodeType="afterEffect">
                                  <p:stCondLst>
                                    <p:cond delay="1000"/>
                                  </p:stCondLst>
                                  <p:childTnLst>
                                    <p:set>
                                      <p:cBhvr>
                                        <p:cTn id="42" dur="1" fill="hold">
                                          <p:stCondLst>
                                            <p:cond delay="0"/>
                                          </p:stCondLst>
                                        </p:cTn>
                                        <p:tgtEl>
                                          <p:spTgt spid="121859"/>
                                        </p:tgtEl>
                                        <p:attrNameLst>
                                          <p:attrName>style.visibility</p:attrName>
                                        </p:attrNameLst>
                                      </p:cBhvr>
                                      <p:to>
                                        <p:strVal val="visible"/>
                                      </p:to>
                                    </p:set>
                                    <p:animEffect transition="in" filter="wipe(up)">
                                      <p:cBhvr>
                                        <p:cTn id="43" dur="500"/>
                                        <p:tgtEl>
                                          <p:spTgt spid="121859"/>
                                        </p:tgtEl>
                                      </p:cBhvr>
                                    </p:animEffect>
                                  </p:childTnLst>
                                </p:cTn>
                              </p:par>
                            </p:childTnLst>
                          </p:cTn>
                        </p:par>
                        <p:par>
                          <p:cTn id="44" fill="hold" nodeType="afterGroup">
                            <p:stCondLst>
                              <p:cond delay="15000"/>
                            </p:stCondLst>
                            <p:childTnLst>
                              <p:par>
                                <p:cTn id="45" presetID="22" presetClass="entr" presetSubtype="1" fill="hold" nodeType="afterEffect">
                                  <p:stCondLst>
                                    <p:cond delay="1000"/>
                                  </p:stCondLst>
                                  <p:childTnLst>
                                    <p:set>
                                      <p:cBhvr>
                                        <p:cTn id="46" dur="1" fill="hold">
                                          <p:stCondLst>
                                            <p:cond delay="0"/>
                                          </p:stCondLst>
                                        </p:cTn>
                                        <p:tgtEl>
                                          <p:spTgt spid="122068"/>
                                        </p:tgtEl>
                                        <p:attrNameLst>
                                          <p:attrName>style.visibility</p:attrName>
                                        </p:attrNameLst>
                                      </p:cBhvr>
                                      <p:to>
                                        <p:strVal val="visible"/>
                                      </p:to>
                                    </p:set>
                                    <p:animEffect transition="in" filter="wipe(up)">
                                      <p:cBhvr>
                                        <p:cTn id="47" dur="500"/>
                                        <p:tgtEl>
                                          <p:spTgt spid="122068"/>
                                        </p:tgtEl>
                                      </p:cBhvr>
                                    </p:animEffect>
                                  </p:childTnLst>
                                </p:cTn>
                              </p:par>
                            </p:childTnLst>
                          </p:cTn>
                        </p:par>
                        <p:par>
                          <p:cTn id="48" fill="hold" nodeType="afterGroup">
                            <p:stCondLst>
                              <p:cond delay="16500"/>
                            </p:stCondLst>
                            <p:childTnLst>
                              <p:par>
                                <p:cTn id="49" presetID="22" presetClass="entr" presetSubtype="1" fill="hold" nodeType="afterEffect">
                                  <p:stCondLst>
                                    <p:cond delay="1000"/>
                                  </p:stCondLst>
                                  <p:childTnLst>
                                    <p:set>
                                      <p:cBhvr>
                                        <p:cTn id="50" dur="1" fill="hold">
                                          <p:stCondLst>
                                            <p:cond delay="0"/>
                                          </p:stCondLst>
                                        </p:cTn>
                                        <p:tgtEl>
                                          <p:spTgt spid="122074"/>
                                        </p:tgtEl>
                                        <p:attrNameLst>
                                          <p:attrName>style.visibility</p:attrName>
                                        </p:attrNameLst>
                                      </p:cBhvr>
                                      <p:to>
                                        <p:strVal val="visible"/>
                                      </p:to>
                                    </p:set>
                                    <p:animEffect transition="in" filter="wipe(up)">
                                      <p:cBhvr>
                                        <p:cTn id="51" dur="500"/>
                                        <p:tgtEl>
                                          <p:spTgt spid="12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P spid="121862" grpId="0" animBg="1"/>
      <p:bldP spid="121866" grpId="0" animBg="1"/>
      <p:bldP spid="121872" grpId="0" animBg="1"/>
      <p:bldP spid="121873" grpId="0" animBg="1"/>
      <p:bldP spid="121921" grpId="0" animBg="1"/>
      <p:bldP spid="121922" grpId="0" animBg="1"/>
      <p:bldP spid="121975" grpId="0" animBg="1"/>
      <p:bldP spid="122065" grpId="0" animBg="1"/>
      <p:bldP spid="12206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24"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51</a:t>
            </a:fld>
            <a:endParaRPr lang="fr-FR" altLang="fr-FR" smtClean="0">
              <a:solidFill>
                <a:schemeClr val="bg1"/>
              </a:solidFill>
            </a:endParaRPr>
          </a:p>
        </p:txBody>
      </p:sp>
      <p:sp>
        <p:nvSpPr>
          <p:cNvPr id="82947" name="Rectangle 2"/>
          <p:cNvSpPr>
            <a:spLocks noChangeArrowheads="1"/>
          </p:cNvSpPr>
          <p:nvPr/>
        </p:nvSpPr>
        <p:spPr bwMode="auto">
          <a:xfrm>
            <a:off x="1211263" y="3556000"/>
            <a:ext cx="160337"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2883" name="Rectangle 3"/>
          <p:cNvSpPr>
            <a:spLocks noChangeArrowheads="1"/>
          </p:cNvSpPr>
          <p:nvPr/>
        </p:nvSpPr>
        <p:spPr bwMode="auto">
          <a:xfrm>
            <a:off x="1187450" y="3556000"/>
            <a:ext cx="182563"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49" name="Rectangle 4"/>
          <p:cNvSpPr>
            <a:spLocks noChangeArrowheads="1"/>
          </p:cNvSpPr>
          <p:nvPr/>
        </p:nvSpPr>
        <p:spPr bwMode="auto">
          <a:xfrm>
            <a:off x="1143000" y="3157538"/>
            <a:ext cx="74613" cy="268287"/>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0" name="Rectangle 5"/>
          <p:cNvSpPr>
            <a:spLocks noChangeArrowheads="1"/>
          </p:cNvSpPr>
          <p:nvPr/>
        </p:nvSpPr>
        <p:spPr bwMode="auto">
          <a:xfrm>
            <a:off x="1143000" y="3419475"/>
            <a:ext cx="79375" cy="21113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2886" name="Rectangle 6"/>
          <p:cNvSpPr>
            <a:spLocks noChangeArrowheads="1"/>
          </p:cNvSpPr>
          <p:nvPr/>
        </p:nvSpPr>
        <p:spPr bwMode="auto">
          <a:xfrm>
            <a:off x="1143000" y="3336925"/>
            <a:ext cx="74613" cy="2905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2" name="Rectangle 7"/>
          <p:cNvSpPr>
            <a:spLocks noChangeArrowheads="1"/>
          </p:cNvSpPr>
          <p:nvPr/>
        </p:nvSpPr>
        <p:spPr bwMode="auto">
          <a:xfrm>
            <a:off x="1143000" y="2898775"/>
            <a:ext cx="74613" cy="26828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2888" name="Rectangle 8"/>
          <p:cNvSpPr>
            <a:spLocks noChangeArrowheads="1"/>
          </p:cNvSpPr>
          <p:nvPr/>
        </p:nvSpPr>
        <p:spPr bwMode="auto">
          <a:xfrm>
            <a:off x="1147763" y="2905125"/>
            <a:ext cx="74612"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4" name="Rectangle 9"/>
          <p:cNvSpPr>
            <a:spLocks noChangeArrowheads="1"/>
          </p:cNvSpPr>
          <p:nvPr/>
        </p:nvSpPr>
        <p:spPr bwMode="auto">
          <a:xfrm>
            <a:off x="7226300" y="3663950"/>
            <a:ext cx="123825" cy="36036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5" name="Rectangle 10"/>
          <p:cNvSpPr>
            <a:spLocks noChangeArrowheads="1"/>
          </p:cNvSpPr>
          <p:nvPr/>
        </p:nvSpPr>
        <p:spPr bwMode="auto">
          <a:xfrm>
            <a:off x="5868988" y="3668713"/>
            <a:ext cx="1443037" cy="74612"/>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6" name="Rectangle 11"/>
          <p:cNvSpPr>
            <a:spLocks noChangeArrowheads="1"/>
          </p:cNvSpPr>
          <p:nvPr/>
        </p:nvSpPr>
        <p:spPr bwMode="auto">
          <a:xfrm>
            <a:off x="5861050" y="3676650"/>
            <a:ext cx="101600" cy="199231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7" name="Rectangle 12"/>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8" name="Rectangle 13"/>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59" name="Rectangle 14" descr="Sphères"/>
          <p:cNvSpPr>
            <a:spLocks noChangeArrowheads="1"/>
          </p:cNvSpPr>
          <p:nvPr/>
        </p:nvSpPr>
        <p:spPr bwMode="auto">
          <a:xfrm>
            <a:off x="3968750" y="4970463"/>
            <a:ext cx="814388"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0" name="Rectangle 15"/>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1" name="Rectangle 16"/>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2" name="Rectangle 17"/>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3" name="Rectangle 18"/>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4" name="Freeform 19"/>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65" name="Freeform 20"/>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966" name="Freeform 21"/>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967" name="Rectangle 22"/>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8" name="Rectangle 23"/>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69" name="Rectangle 24"/>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0" name="Rectangle 25"/>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1" name="Rectangle 26"/>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2" name="Rectangle 27"/>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3" name="Rectangle 28"/>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4" name="Rectangle 29"/>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5" name="Rectangle 30"/>
          <p:cNvSpPr>
            <a:spLocks noChangeArrowheads="1"/>
          </p:cNvSpPr>
          <p:nvPr/>
        </p:nvSpPr>
        <p:spPr bwMode="auto">
          <a:xfrm>
            <a:off x="1497013" y="3559175"/>
            <a:ext cx="1301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6" name="Rectangle 31"/>
          <p:cNvSpPr>
            <a:spLocks noChangeArrowheads="1"/>
          </p:cNvSpPr>
          <p:nvPr/>
        </p:nvSpPr>
        <p:spPr bwMode="auto">
          <a:xfrm>
            <a:off x="1382713" y="3559175"/>
            <a:ext cx="1301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7" name="Rectangle 32"/>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78" name="Freeform 33"/>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2979" name="Freeform 34"/>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980" name="Freeform 35"/>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2981" name="Oval 36"/>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82" name="Rectangle 37"/>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83" name="Freeform 38"/>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84" name="Freeform 39"/>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85" name="Freeform 40"/>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86" name="Rectangle 41"/>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87" name="Text Box 42"/>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2988" name="Group 43"/>
          <p:cNvGrpSpPr>
            <a:grpSpLocks/>
          </p:cNvGrpSpPr>
          <p:nvPr/>
        </p:nvGrpSpPr>
        <p:grpSpPr bwMode="auto">
          <a:xfrm>
            <a:off x="1905000" y="2362200"/>
            <a:ext cx="687388" cy="819150"/>
            <a:chOff x="960" y="1776"/>
            <a:chExt cx="433" cy="516"/>
          </a:xfrm>
        </p:grpSpPr>
        <p:sp>
          <p:nvSpPr>
            <p:cNvPr id="83163" name="Freeform 44"/>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164" name="Freeform 45"/>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165" name="Oval 46"/>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66" name="Text Box 47"/>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2989" name="Text Box 48"/>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2990" name="Text Box 49"/>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82991" name="Rectangle 50" descr="Sphères"/>
          <p:cNvSpPr>
            <a:spLocks noChangeArrowheads="1"/>
          </p:cNvSpPr>
          <p:nvPr/>
        </p:nvSpPr>
        <p:spPr bwMode="auto">
          <a:xfrm>
            <a:off x="5253038" y="4908550"/>
            <a:ext cx="304800" cy="296863"/>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2992" name="Rectangle 51"/>
          <p:cNvSpPr>
            <a:spLocks noChangeArrowheads="1"/>
          </p:cNvSpPr>
          <p:nvPr/>
        </p:nvSpPr>
        <p:spPr bwMode="auto">
          <a:xfrm flipV="1">
            <a:off x="5268913" y="5113338"/>
            <a:ext cx="304800" cy="633412"/>
          </a:xfrm>
          <a:prstGeom prst="rect">
            <a:avLst/>
          </a:prstGeom>
          <a:gradFill rotWithShape="0">
            <a:gsLst>
              <a:gs pos="0">
                <a:srgbClr val="EEBCEE"/>
              </a:gs>
              <a:gs pos="100000">
                <a:srgbClr val="E6857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2993" name="Group 52"/>
          <p:cNvGrpSpPr>
            <a:grpSpLocks/>
          </p:cNvGrpSpPr>
          <p:nvPr/>
        </p:nvGrpSpPr>
        <p:grpSpPr bwMode="auto">
          <a:xfrm>
            <a:off x="6189663" y="1219200"/>
            <a:ext cx="1676400" cy="1524000"/>
            <a:chOff x="3984" y="1056"/>
            <a:chExt cx="1056" cy="960"/>
          </a:xfrm>
        </p:grpSpPr>
        <p:sp>
          <p:nvSpPr>
            <p:cNvPr id="83161" name="Freeform 53"/>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162" name="Oval 54"/>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2994" name="Line 55"/>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995" name="Line 56"/>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996" name="Line 57"/>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2997" name="Text Box 58"/>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82998" name="Rectangle 59"/>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2999" name="Group 60"/>
          <p:cNvGrpSpPr>
            <a:grpSpLocks/>
          </p:cNvGrpSpPr>
          <p:nvPr/>
        </p:nvGrpSpPr>
        <p:grpSpPr bwMode="auto">
          <a:xfrm>
            <a:off x="1560513" y="4102100"/>
            <a:ext cx="304800" cy="325438"/>
            <a:chOff x="743" y="2872"/>
            <a:chExt cx="192" cy="205"/>
          </a:xfrm>
        </p:grpSpPr>
        <p:sp>
          <p:nvSpPr>
            <p:cNvPr id="83159" name="Oval 61"/>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60" name="Freeform 62"/>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00" name="Group 63"/>
          <p:cNvGrpSpPr>
            <a:grpSpLocks/>
          </p:cNvGrpSpPr>
          <p:nvPr/>
        </p:nvGrpSpPr>
        <p:grpSpPr bwMode="auto">
          <a:xfrm>
            <a:off x="1314450" y="3429000"/>
            <a:ext cx="123825" cy="214313"/>
            <a:chOff x="571" y="2440"/>
            <a:chExt cx="85" cy="155"/>
          </a:xfrm>
        </p:grpSpPr>
        <p:sp>
          <p:nvSpPr>
            <p:cNvPr id="83156" name="Oval 64"/>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57" name="Line 6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158" name="Rectangle 66"/>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3001" name="Group 67"/>
          <p:cNvGrpSpPr>
            <a:grpSpLocks/>
          </p:cNvGrpSpPr>
          <p:nvPr/>
        </p:nvGrpSpPr>
        <p:grpSpPr bwMode="auto">
          <a:xfrm>
            <a:off x="1927225" y="3424238"/>
            <a:ext cx="123825" cy="214312"/>
            <a:chOff x="571" y="2440"/>
            <a:chExt cx="85" cy="155"/>
          </a:xfrm>
        </p:grpSpPr>
        <p:sp>
          <p:nvSpPr>
            <p:cNvPr id="83153" name="Oval 68"/>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54" name="Line 69"/>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155" name="Rectangle 70"/>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3002" name="Group 72"/>
          <p:cNvGrpSpPr>
            <a:grpSpLocks/>
          </p:cNvGrpSpPr>
          <p:nvPr/>
        </p:nvGrpSpPr>
        <p:grpSpPr bwMode="auto">
          <a:xfrm>
            <a:off x="6494463" y="2895600"/>
            <a:ext cx="325437" cy="304800"/>
            <a:chOff x="4176" y="2112"/>
            <a:chExt cx="205" cy="192"/>
          </a:xfrm>
        </p:grpSpPr>
        <p:sp>
          <p:nvSpPr>
            <p:cNvPr id="83151" name="Oval 7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52" name="Freeform 7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03" name="Group 75"/>
          <p:cNvGrpSpPr>
            <a:grpSpLocks/>
          </p:cNvGrpSpPr>
          <p:nvPr/>
        </p:nvGrpSpPr>
        <p:grpSpPr bwMode="auto">
          <a:xfrm>
            <a:off x="7272338" y="5184775"/>
            <a:ext cx="222250" cy="238125"/>
            <a:chOff x="5198" y="3219"/>
            <a:chExt cx="103" cy="93"/>
          </a:xfrm>
        </p:grpSpPr>
        <p:sp>
          <p:nvSpPr>
            <p:cNvPr id="83149" name="Oval 7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50" name="Freeform 7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3004" name="Group 78"/>
          <p:cNvGrpSpPr>
            <a:grpSpLocks/>
          </p:cNvGrpSpPr>
          <p:nvPr/>
        </p:nvGrpSpPr>
        <p:grpSpPr bwMode="auto">
          <a:xfrm>
            <a:off x="7043738" y="5337175"/>
            <a:ext cx="222250" cy="238125"/>
            <a:chOff x="5198" y="3219"/>
            <a:chExt cx="103" cy="93"/>
          </a:xfrm>
        </p:grpSpPr>
        <p:sp>
          <p:nvSpPr>
            <p:cNvPr id="83147" name="Oval 7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48" name="Freeform 8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3005" name="Group 81"/>
          <p:cNvGrpSpPr>
            <a:grpSpLocks/>
          </p:cNvGrpSpPr>
          <p:nvPr/>
        </p:nvGrpSpPr>
        <p:grpSpPr bwMode="auto">
          <a:xfrm>
            <a:off x="6815138" y="5413375"/>
            <a:ext cx="220662" cy="238125"/>
            <a:chOff x="5198" y="3219"/>
            <a:chExt cx="103" cy="93"/>
          </a:xfrm>
        </p:grpSpPr>
        <p:sp>
          <p:nvSpPr>
            <p:cNvPr id="83145" name="Oval 8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46" name="Freeform 8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3006" name="Text Box 84"/>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83007" name="Group 85"/>
          <p:cNvGrpSpPr>
            <a:grpSpLocks/>
          </p:cNvGrpSpPr>
          <p:nvPr/>
        </p:nvGrpSpPr>
        <p:grpSpPr bwMode="auto">
          <a:xfrm>
            <a:off x="7500938" y="5413375"/>
            <a:ext cx="222250" cy="238125"/>
            <a:chOff x="5198" y="3219"/>
            <a:chExt cx="103" cy="93"/>
          </a:xfrm>
        </p:grpSpPr>
        <p:sp>
          <p:nvSpPr>
            <p:cNvPr id="83143" name="Oval 8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44" name="Freeform 8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3008" name="Group 88"/>
          <p:cNvGrpSpPr>
            <a:grpSpLocks/>
          </p:cNvGrpSpPr>
          <p:nvPr/>
        </p:nvGrpSpPr>
        <p:grpSpPr bwMode="auto">
          <a:xfrm>
            <a:off x="7272338" y="5489575"/>
            <a:ext cx="222250" cy="238125"/>
            <a:chOff x="5198" y="3219"/>
            <a:chExt cx="103" cy="93"/>
          </a:xfrm>
        </p:grpSpPr>
        <p:sp>
          <p:nvSpPr>
            <p:cNvPr id="83141" name="Oval 8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42" name="Freeform 9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3009" name="Group 91"/>
          <p:cNvGrpSpPr>
            <a:grpSpLocks/>
          </p:cNvGrpSpPr>
          <p:nvPr/>
        </p:nvGrpSpPr>
        <p:grpSpPr bwMode="auto">
          <a:xfrm>
            <a:off x="7043738" y="5565775"/>
            <a:ext cx="220662" cy="238125"/>
            <a:chOff x="5198" y="3219"/>
            <a:chExt cx="103" cy="93"/>
          </a:xfrm>
        </p:grpSpPr>
        <p:sp>
          <p:nvSpPr>
            <p:cNvPr id="83139" name="Oval 9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40" name="Freeform 9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3010" name="Rectangle 94"/>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11" name="Text Box 95"/>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3012" name="Line 96"/>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013" name="Text Box 97"/>
          <p:cNvSpPr txBox="1">
            <a:spLocks noChangeArrowheads="1"/>
          </p:cNvSpPr>
          <p:nvPr/>
        </p:nvSpPr>
        <p:spPr bwMode="auto">
          <a:xfrm>
            <a:off x="4427538"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3014" name="Group 98"/>
          <p:cNvGrpSpPr>
            <a:grpSpLocks/>
          </p:cNvGrpSpPr>
          <p:nvPr/>
        </p:nvGrpSpPr>
        <p:grpSpPr bwMode="auto">
          <a:xfrm>
            <a:off x="3656013" y="2865438"/>
            <a:ext cx="762000" cy="560387"/>
            <a:chOff x="2318" y="1875"/>
            <a:chExt cx="480" cy="353"/>
          </a:xfrm>
        </p:grpSpPr>
        <p:sp>
          <p:nvSpPr>
            <p:cNvPr id="83137" name="Freeform 99"/>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138" name="Oval 100"/>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3015" name="Rectangle 101"/>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16" name="Rectangle 102" descr="Sphères"/>
          <p:cNvSpPr>
            <a:spLocks noChangeArrowheads="1"/>
          </p:cNvSpPr>
          <p:nvPr/>
        </p:nvSpPr>
        <p:spPr bwMode="auto">
          <a:xfrm>
            <a:off x="3971925" y="4597400"/>
            <a:ext cx="142875" cy="388938"/>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17" name="Rectangle 103" descr="Sphères"/>
          <p:cNvSpPr>
            <a:spLocks noChangeArrowheads="1"/>
          </p:cNvSpPr>
          <p:nvPr/>
        </p:nvSpPr>
        <p:spPr bwMode="auto">
          <a:xfrm>
            <a:off x="4749800" y="4970463"/>
            <a:ext cx="590550"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18" name="Freeform 104"/>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3019" name="Group 105"/>
          <p:cNvGrpSpPr>
            <a:grpSpLocks/>
          </p:cNvGrpSpPr>
          <p:nvPr/>
        </p:nvGrpSpPr>
        <p:grpSpPr bwMode="auto">
          <a:xfrm>
            <a:off x="3656013" y="2857500"/>
            <a:ext cx="762000" cy="579438"/>
            <a:chOff x="2303" y="1800"/>
            <a:chExt cx="480" cy="365"/>
          </a:xfrm>
        </p:grpSpPr>
        <p:sp>
          <p:nvSpPr>
            <p:cNvPr id="83135" name="Freeform 106"/>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136" name="Oval 107"/>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3020" name="Group 108"/>
          <p:cNvGrpSpPr>
            <a:grpSpLocks/>
          </p:cNvGrpSpPr>
          <p:nvPr/>
        </p:nvGrpSpPr>
        <p:grpSpPr bwMode="auto">
          <a:xfrm>
            <a:off x="5246688" y="4943475"/>
            <a:ext cx="304800" cy="785813"/>
            <a:chOff x="4701" y="1587"/>
            <a:chExt cx="221" cy="534"/>
          </a:xfrm>
        </p:grpSpPr>
        <p:sp>
          <p:nvSpPr>
            <p:cNvPr id="83115" name="Rectangle 109"/>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16" name="Freeform 110"/>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3117" name="Freeform 111"/>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3118" name="Freeform 112"/>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3119" name="Freeform 113"/>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3120" name="Freeform 114"/>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3121" name="Freeform 115"/>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3122" name="Freeform 116"/>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3123" name="Freeform 117"/>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3124" name="Freeform 118"/>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3125" name="Rectangle 119"/>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26" name="Freeform 120"/>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3127" name="Freeform 121"/>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3128" name="Freeform 122"/>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3129" name="Freeform 123"/>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3130" name="Freeform 124"/>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3131" name="Freeform 125"/>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3132" name="Freeform 126"/>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3133" name="Freeform 127"/>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3134" name="Freeform 128"/>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3021" name="Freeform 129"/>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solidFill>
            <a:srgbClr val="CC99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022" name="Rectangle 130"/>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3023" name="Group 131"/>
          <p:cNvGrpSpPr>
            <a:grpSpLocks/>
          </p:cNvGrpSpPr>
          <p:nvPr/>
        </p:nvGrpSpPr>
        <p:grpSpPr bwMode="auto">
          <a:xfrm>
            <a:off x="3487738" y="4621213"/>
            <a:ext cx="74612" cy="238125"/>
            <a:chOff x="2528" y="3199"/>
            <a:chExt cx="40" cy="150"/>
          </a:xfrm>
        </p:grpSpPr>
        <p:sp>
          <p:nvSpPr>
            <p:cNvPr id="83112" name="Line 132"/>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13" name="Line 133"/>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14" name="Freeform 134"/>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rgbClr val="CC99FF"/>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3024" name="Group 135"/>
          <p:cNvGrpSpPr>
            <a:grpSpLocks/>
          </p:cNvGrpSpPr>
          <p:nvPr/>
        </p:nvGrpSpPr>
        <p:grpSpPr bwMode="auto">
          <a:xfrm rot="-5400000">
            <a:off x="3420268" y="4650582"/>
            <a:ext cx="112713" cy="184150"/>
            <a:chOff x="571" y="2440"/>
            <a:chExt cx="85" cy="155"/>
          </a:xfrm>
        </p:grpSpPr>
        <p:sp>
          <p:nvSpPr>
            <p:cNvPr id="83109" name="Oval 136"/>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10" name="Line 13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111" name="Rectangle 138"/>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3025" name="Group 139"/>
          <p:cNvGrpSpPr>
            <a:grpSpLocks/>
          </p:cNvGrpSpPr>
          <p:nvPr/>
        </p:nvGrpSpPr>
        <p:grpSpPr bwMode="auto">
          <a:xfrm>
            <a:off x="3582988" y="4445000"/>
            <a:ext cx="123825" cy="214313"/>
            <a:chOff x="571" y="2440"/>
            <a:chExt cx="85" cy="155"/>
          </a:xfrm>
        </p:grpSpPr>
        <p:sp>
          <p:nvSpPr>
            <p:cNvPr id="83106" name="Oval 140"/>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107" name="Line 141"/>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108" name="Rectangle 142"/>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3026" name="Group 143"/>
          <p:cNvGrpSpPr>
            <a:grpSpLocks/>
          </p:cNvGrpSpPr>
          <p:nvPr/>
        </p:nvGrpSpPr>
        <p:grpSpPr bwMode="auto">
          <a:xfrm>
            <a:off x="6546850" y="4021138"/>
            <a:ext cx="1524000" cy="409575"/>
            <a:chOff x="4104" y="2835"/>
            <a:chExt cx="960" cy="192"/>
          </a:xfrm>
        </p:grpSpPr>
        <p:sp>
          <p:nvSpPr>
            <p:cNvPr id="83101" name="Freeform 144"/>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102" name="Line 145"/>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03" name="Line 146"/>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04" name="Line 147"/>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05" name="Line 148"/>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3027" name="Group 149"/>
          <p:cNvGrpSpPr>
            <a:grpSpLocks/>
          </p:cNvGrpSpPr>
          <p:nvPr/>
        </p:nvGrpSpPr>
        <p:grpSpPr bwMode="auto">
          <a:xfrm>
            <a:off x="6550025" y="4654550"/>
            <a:ext cx="1525588" cy="608013"/>
            <a:chOff x="3885" y="3219"/>
            <a:chExt cx="961" cy="383"/>
          </a:xfrm>
        </p:grpSpPr>
        <p:sp>
          <p:nvSpPr>
            <p:cNvPr id="83083" name="Line 150"/>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4" name="Line 151"/>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5" name="Line 152"/>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6" name="Line 153"/>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7" name="Line 154"/>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8" name="Line 155"/>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89" name="Line 156"/>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0" name="Line 157"/>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1" name="Line 158"/>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2" name="Line 159"/>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3" name="Line 160"/>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4" name="Line 161"/>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5" name="Freeform 162"/>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6" name="Freeform 163"/>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097" name="Freeform 164"/>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8" name="Freeform 165"/>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99" name="Freeform 166"/>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100" name="Freeform 167"/>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3028" name="Group 168"/>
          <p:cNvGrpSpPr>
            <a:grpSpLocks/>
          </p:cNvGrpSpPr>
          <p:nvPr/>
        </p:nvGrpSpPr>
        <p:grpSpPr bwMode="auto">
          <a:xfrm rot="-5400000">
            <a:off x="7044531" y="4421982"/>
            <a:ext cx="238125" cy="239712"/>
            <a:chOff x="4176" y="2112"/>
            <a:chExt cx="205" cy="192"/>
          </a:xfrm>
        </p:grpSpPr>
        <p:sp>
          <p:nvSpPr>
            <p:cNvPr id="83081" name="Oval 16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82" name="Freeform 17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29" name="Group 171"/>
          <p:cNvGrpSpPr>
            <a:grpSpLocks/>
          </p:cNvGrpSpPr>
          <p:nvPr/>
        </p:nvGrpSpPr>
        <p:grpSpPr bwMode="auto">
          <a:xfrm rot="-5400000">
            <a:off x="7349331" y="4421982"/>
            <a:ext cx="238125" cy="239712"/>
            <a:chOff x="4176" y="2112"/>
            <a:chExt cx="205" cy="192"/>
          </a:xfrm>
        </p:grpSpPr>
        <p:sp>
          <p:nvSpPr>
            <p:cNvPr id="83079" name="Oval 17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80" name="Freeform 17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30" name="Group 174"/>
          <p:cNvGrpSpPr>
            <a:grpSpLocks/>
          </p:cNvGrpSpPr>
          <p:nvPr/>
        </p:nvGrpSpPr>
        <p:grpSpPr bwMode="auto">
          <a:xfrm rot="-5400000">
            <a:off x="7654131" y="4421982"/>
            <a:ext cx="238125" cy="239712"/>
            <a:chOff x="4176" y="2112"/>
            <a:chExt cx="205" cy="192"/>
          </a:xfrm>
        </p:grpSpPr>
        <p:sp>
          <p:nvSpPr>
            <p:cNvPr id="83077" name="Oval 17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78" name="Freeform 17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31" name="Group 177"/>
          <p:cNvGrpSpPr>
            <a:grpSpLocks/>
          </p:cNvGrpSpPr>
          <p:nvPr/>
        </p:nvGrpSpPr>
        <p:grpSpPr bwMode="auto">
          <a:xfrm rot="-5400000">
            <a:off x="7958931" y="4421982"/>
            <a:ext cx="238125" cy="239712"/>
            <a:chOff x="4176" y="2112"/>
            <a:chExt cx="205" cy="192"/>
          </a:xfrm>
        </p:grpSpPr>
        <p:sp>
          <p:nvSpPr>
            <p:cNvPr id="83075" name="Oval 17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76" name="Freeform 17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32" name="Group 180"/>
          <p:cNvGrpSpPr>
            <a:grpSpLocks/>
          </p:cNvGrpSpPr>
          <p:nvPr/>
        </p:nvGrpSpPr>
        <p:grpSpPr bwMode="auto">
          <a:xfrm rot="-5400000">
            <a:off x="6739731" y="4421982"/>
            <a:ext cx="238125" cy="239712"/>
            <a:chOff x="4176" y="2112"/>
            <a:chExt cx="205" cy="192"/>
          </a:xfrm>
        </p:grpSpPr>
        <p:sp>
          <p:nvSpPr>
            <p:cNvPr id="83073" name="Oval 18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74" name="Freeform 18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3033" name="Group 183"/>
          <p:cNvGrpSpPr>
            <a:grpSpLocks/>
          </p:cNvGrpSpPr>
          <p:nvPr/>
        </p:nvGrpSpPr>
        <p:grpSpPr bwMode="auto">
          <a:xfrm rot="-5400000">
            <a:off x="6434931" y="4421982"/>
            <a:ext cx="238125" cy="239712"/>
            <a:chOff x="4176" y="2112"/>
            <a:chExt cx="205" cy="192"/>
          </a:xfrm>
        </p:grpSpPr>
        <p:sp>
          <p:nvSpPr>
            <p:cNvPr id="83071" name="Oval 18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72" name="Freeform 18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3034" name="Rectangle 186"/>
          <p:cNvSpPr>
            <a:spLocks noChangeArrowheads="1"/>
          </p:cNvSpPr>
          <p:nvPr/>
        </p:nvSpPr>
        <p:spPr bwMode="auto">
          <a:xfrm>
            <a:off x="5541963" y="5581650"/>
            <a:ext cx="352425" cy="92075"/>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35" name="Freeform 187"/>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036" name="Line 188"/>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037" name="Rectangle 189"/>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38" name="Freeform 190"/>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83039" name="Group 191"/>
          <p:cNvGrpSpPr>
            <a:grpSpLocks/>
          </p:cNvGrpSpPr>
          <p:nvPr/>
        </p:nvGrpSpPr>
        <p:grpSpPr bwMode="auto">
          <a:xfrm>
            <a:off x="6548438" y="4021138"/>
            <a:ext cx="1524000" cy="409575"/>
            <a:chOff x="4104" y="2835"/>
            <a:chExt cx="960" cy="192"/>
          </a:xfrm>
        </p:grpSpPr>
        <p:sp>
          <p:nvSpPr>
            <p:cNvPr id="83066" name="Freeform 192"/>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067" name="Line 193"/>
            <p:cNvSpPr>
              <a:spLocks noChangeShapeType="1"/>
            </p:cNvSpPr>
            <p:nvPr/>
          </p:nvSpPr>
          <p:spPr bwMode="auto">
            <a:xfrm>
              <a:off x="4296"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8" name="Line 194"/>
            <p:cNvSpPr>
              <a:spLocks noChangeShapeType="1"/>
            </p:cNvSpPr>
            <p:nvPr/>
          </p:nvSpPr>
          <p:spPr bwMode="auto">
            <a:xfrm>
              <a:off x="4488"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9" name="Line 195"/>
            <p:cNvSpPr>
              <a:spLocks noChangeShapeType="1"/>
            </p:cNvSpPr>
            <p:nvPr/>
          </p:nvSpPr>
          <p:spPr bwMode="auto">
            <a:xfrm>
              <a:off x="4680"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70" name="Line 196"/>
            <p:cNvSpPr>
              <a:spLocks noChangeShapeType="1"/>
            </p:cNvSpPr>
            <p:nvPr/>
          </p:nvSpPr>
          <p:spPr bwMode="auto">
            <a:xfrm>
              <a:off x="4872"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3040" name="Group 197"/>
          <p:cNvGrpSpPr>
            <a:grpSpLocks/>
          </p:cNvGrpSpPr>
          <p:nvPr/>
        </p:nvGrpSpPr>
        <p:grpSpPr bwMode="auto">
          <a:xfrm>
            <a:off x="6550025" y="4652963"/>
            <a:ext cx="1525588" cy="608012"/>
            <a:chOff x="3885" y="3219"/>
            <a:chExt cx="961" cy="383"/>
          </a:xfrm>
        </p:grpSpPr>
        <p:sp>
          <p:nvSpPr>
            <p:cNvPr id="83048" name="Line 198"/>
            <p:cNvSpPr>
              <a:spLocks noChangeShapeType="1"/>
            </p:cNvSpPr>
            <p:nvPr/>
          </p:nvSpPr>
          <p:spPr bwMode="auto">
            <a:xfrm flipV="1">
              <a:off x="4245" y="3554"/>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49" name="Line 199"/>
            <p:cNvSpPr>
              <a:spLocks noChangeShapeType="1"/>
            </p:cNvSpPr>
            <p:nvPr/>
          </p:nvSpPr>
          <p:spPr bwMode="auto">
            <a:xfrm flipV="1">
              <a:off x="4101"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0" name="Line 200"/>
            <p:cNvSpPr>
              <a:spLocks noChangeShapeType="1"/>
            </p:cNvSpPr>
            <p:nvPr/>
          </p:nvSpPr>
          <p:spPr bwMode="auto">
            <a:xfrm flipV="1">
              <a:off x="4389"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1" name="Line 201"/>
            <p:cNvSpPr>
              <a:spLocks noChangeShapeType="1"/>
            </p:cNvSpPr>
            <p:nvPr/>
          </p:nvSpPr>
          <p:spPr bwMode="auto">
            <a:xfrm flipV="1">
              <a:off x="4533"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2" name="Line 202"/>
            <p:cNvSpPr>
              <a:spLocks noChangeShapeType="1"/>
            </p:cNvSpPr>
            <p:nvPr/>
          </p:nvSpPr>
          <p:spPr bwMode="auto">
            <a:xfrm flipV="1">
              <a:off x="4389" y="3410"/>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3" name="Line 203"/>
            <p:cNvSpPr>
              <a:spLocks noChangeShapeType="1"/>
            </p:cNvSpPr>
            <p:nvPr/>
          </p:nvSpPr>
          <p:spPr bwMode="auto">
            <a:xfrm flipV="1">
              <a:off x="4245"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4" name="Line 204"/>
            <p:cNvSpPr>
              <a:spLocks noChangeShapeType="1"/>
            </p:cNvSpPr>
            <p:nvPr/>
          </p:nvSpPr>
          <p:spPr bwMode="auto">
            <a:xfrm flipV="1">
              <a:off x="484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5" name="Line 205"/>
            <p:cNvSpPr>
              <a:spLocks noChangeShapeType="1"/>
            </p:cNvSpPr>
            <p:nvPr/>
          </p:nvSpPr>
          <p:spPr bwMode="auto">
            <a:xfrm flipV="1">
              <a:off x="4653"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6" name="Line 206"/>
            <p:cNvSpPr>
              <a:spLocks noChangeShapeType="1"/>
            </p:cNvSpPr>
            <p:nvPr/>
          </p:nvSpPr>
          <p:spPr bwMode="auto">
            <a:xfrm flipV="1">
              <a:off x="4461"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7" name="Line 207"/>
            <p:cNvSpPr>
              <a:spLocks noChangeShapeType="1"/>
            </p:cNvSpPr>
            <p:nvPr/>
          </p:nvSpPr>
          <p:spPr bwMode="auto">
            <a:xfrm flipV="1">
              <a:off x="4269"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8" name="Line 208"/>
            <p:cNvSpPr>
              <a:spLocks noChangeShapeType="1"/>
            </p:cNvSpPr>
            <p:nvPr/>
          </p:nvSpPr>
          <p:spPr bwMode="auto">
            <a:xfrm flipV="1">
              <a:off x="4077"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59" name="Line 209"/>
            <p:cNvSpPr>
              <a:spLocks noChangeShapeType="1"/>
            </p:cNvSpPr>
            <p:nvPr/>
          </p:nvSpPr>
          <p:spPr bwMode="auto">
            <a:xfrm flipV="1">
              <a:off x="388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0" name="Freeform 210"/>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1" name="Freeform 211"/>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062" name="Freeform 212"/>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3" name="Freeform 213"/>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4" name="Freeform 214"/>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3065" name="Freeform 215"/>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123096" name="Group 216"/>
          <p:cNvGrpSpPr>
            <a:grpSpLocks/>
          </p:cNvGrpSpPr>
          <p:nvPr/>
        </p:nvGrpSpPr>
        <p:grpSpPr bwMode="auto">
          <a:xfrm>
            <a:off x="841375" y="2366963"/>
            <a:ext cx="687388" cy="819150"/>
            <a:chOff x="960" y="1776"/>
            <a:chExt cx="433" cy="516"/>
          </a:xfrm>
        </p:grpSpPr>
        <p:sp>
          <p:nvSpPr>
            <p:cNvPr id="83044" name="Freeform 217"/>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045" name="Freeform 218"/>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3046" name="Oval 219"/>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047" name="Text Box 220"/>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3042" name="AutoShape 223"/>
          <p:cNvSpPr>
            <a:spLocks noChangeArrowheads="1"/>
          </p:cNvSpPr>
          <p:nvPr/>
        </p:nvSpPr>
        <p:spPr bwMode="auto">
          <a:xfrm>
            <a:off x="900113" y="765175"/>
            <a:ext cx="2967037" cy="498475"/>
          </a:xfrm>
          <a:prstGeom prst="wedgeRoundRectCallout">
            <a:avLst>
              <a:gd name="adj1" fmla="val -41278"/>
              <a:gd name="adj2" fmla="val 20000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In the same time, we can replace the empty container with a full one</a:t>
            </a:r>
          </a:p>
        </p:txBody>
      </p:sp>
      <p:sp>
        <p:nvSpPr>
          <p:cNvPr id="83043" name="Text Box 224"/>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0"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926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3000"/>
                                  </p:stCondLst>
                                  <p:childTnLst>
                                    <p:set>
                                      <p:cBhvr>
                                        <p:cTn id="6" dur="1" fill="hold">
                                          <p:stCondLst>
                                            <p:cond delay="0"/>
                                          </p:stCondLst>
                                        </p:cTn>
                                        <p:tgtEl>
                                          <p:spTgt spid="123096"/>
                                        </p:tgtEl>
                                        <p:attrNameLst>
                                          <p:attrName>style.visibility</p:attrName>
                                        </p:attrNameLst>
                                      </p:cBhvr>
                                      <p:to>
                                        <p:strVal val="visible"/>
                                      </p:to>
                                    </p:set>
                                    <p:anim calcmode="lin" valueType="num">
                                      <p:cBhvr>
                                        <p:cTn id="7" dur="500" fill="hold"/>
                                        <p:tgtEl>
                                          <p:spTgt spid="123096"/>
                                        </p:tgtEl>
                                        <p:attrNameLst>
                                          <p:attrName>ppt_w</p:attrName>
                                        </p:attrNameLst>
                                      </p:cBhvr>
                                      <p:tavLst>
                                        <p:tav tm="0">
                                          <p:val>
                                            <p:strVal val="(6*min(max(#ppt_w*#ppt_h,.3),1)-7.4)/-.7*#ppt_w"/>
                                          </p:val>
                                        </p:tav>
                                        <p:tav tm="100000">
                                          <p:val>
                                            <p:strVal val="#ppt_w"/>
                                          </p:val>
                                        </p:tav>
                                      </p:tavLst>
                                    </p:anim>
                                    <p:anim calcmode="lin" valueType="num">
                                      <p:cBhvr>
                                        <p:cTn id="8" dur="500" fill="hold"/>
                                        <p:tgtEl>
                                          <p:spTgt spid="123096"/>
                                        </p:tgtEl>
                                        <p:attrNameLst>
                                          <p:attrName>ppt_h</p:attrName>
                                        </p:attrNameLst>
                                      </p:cBhvr>
                                      <p:tavLst>
                                        <p:tav tm="0">
                                          <p:val>
                                            <p:strVal val="(6*min(max(#ppt_w*#ppt_h,.3),1)-7.4)/-.7*#ppt_h"/>
                                          </p:val>
                                        </p:tav>
                                        <p:tav tm="100000">
                                          <p:val>
                                            <p:strVal val="#ppt_h"/>
                                          </p:val>
                                        </p:tav>
                                      </p:tavLst>
                                    </p:anim>
                                    <p:anim calcmode="lin" valueType="num">
                                      <p:cBhvr>
                                        <p:cTn id="9" dur="500" fill="hold"/>
                                        <p:tgtEl>
                                          <p:spTgt spid="123096"/>
                                        </p:tgtEl>
                                        <p:attrNameLst>
                                          <p:attrName>ppt_x</p:attrName>
                                        </p:attrNameLst>
                                      </p:cBhvr>
                                      <p:tavLst>
                                        <p:tav tm="0">
                                          <p:val>
                                            <p:fltVal val="0.5"/>
                                          </p:val>
                                        </p:tav>
                                        <p:tav tm="100000">
                                          <p:val>
                                            <p:strVal val="#ppt_x"/>
                                          </p:val>
                                        </p:tav>
                                      </p:tavLst>
                                    </p:anim>
                                    <p:anim calcmode="lin" valueType="num">
                                      <p:cBhvr>
                                        <p:cTn id="10" dur="500" fill="hold"/>
                                        <p:tgtEl>
                                          <p:spTgt spid="12309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500"/>
                            </p:stCondLst>
                            <p:childTnLst>
                              <p:par>
                                <p:cTn id="12" presetID="22" presetClass="entr" presetSubtype="1" fill="hold" grpId="0" nodeType="afterEffect">
                                  <p:stCondLst>
                                    <p:cond delay="1000"/>
                                  </p:stCondLst>
                                  <p:childTnLst>
                                    <p:set>
                                      <p:cBhvr>
                                        <p:cTn id="13" dur="1" fill="hold">
                                          <p:stCondLst>
                                            <p:cond delay="0"/>
                                          </p:stCondLst>
                                        </p:cTn>
                                        <p:tgtEl>
                                          <p:spTgt spid="122888"/>
                                        </p:tgtEl>
                                        <p:attrNameLst>
                                          <p:attrName>style.visibility</p:attrName>
                                        </p:attrNameLst>
                                      </p:cBhvr>
                                      <p:to>
                                        <p:strVal val="visible"/>
                                      </p:to>
                                    </p:set>
                                    <p:animEffect transition="in" filter="wipe(up)">
                                      <p:cBhvr>
                                        <p:cTn id="14" dur="500"/>
                                        <p:tgtEl>
                                          <p:spTgt spid="122888"/>
                                        </p:tgtEl>
                                      </p:cBhvr>
                                    </p:animEffect>
                                  </p:childTnLst>
                                </p:cTn>
                              </p:par>
                            </p:childTnLst>
                          </p:cTn>
                        </p:par>
                        <p:par>
                          <p:cTn id="15" fill="hold" nodeType="afterGroup">
                            <p:stCondLst>
                              <p:cond delay="5000"/>
                            </p:stCondLst>
                            <p:childTnLst>
                              <p:par>
                                <p:cTn id="16" presetID="22" presetClass="entr" presetSubtype="1" fill="hold" grpId="0" nodeType="afterEffect">
                                  <p:stCondLst>
                                    <p:cond delay="1000"/>
                                  </p:stCondLst>
                                  <p:childTnLst>
                                    <p:set>
                                      <p:cBhvr>
                                        <p:cTn id="17" dur="1" fill="hold">
                                          <p:stCondLst>
                                            <p:cond delay="0"/>
                                          </p:stCondLst>
                                        </p:cTn>
                                        <p:tgtEl>
                                          <p:spTgt spid="122886"/>
                                        </p:tgtEl>
                                        <p:attrNameLst>
                                          <p:attrName>style.visibility</p:attrName>
                                        </p:attrNameLst>
                                      </p:cBhvr>
                                      <p:to>
                                        <p:strVal val="visible"/>
                                      </p:to>
                                    </p:set>
                                    <p:animEffect transition="in" filter="wipe(up)">
                                      <p:cBhvr>
                                        <p:cTn id="18" dur="500"/>
                                        <p:tgtEl>
                                          <p:spTgt spid="122886"/>
                                        </p:tgtEl>
                                      </p:cBhvr>
                                    </p:animEffect>
                                  </p:childTnLst>
                                </p:cTn>
                              </p:par>
                            </p:childTnLst>
                          </p:cTn>
                        </p:par>
                        <p:par>
                          <p:cTn id="19" fill="hold" nodeType="afterGroup">
                            <p:stCondLst>
                              <p:cond delay="6500"/>
                            </p:stCondLst>
                            <p:childTnLst>
                              <p:par>
                                <p:cTn id="20" presetID="22" presetClass="entr" presetSubtype="8" fill="hold" grpId="0" nodeType="afterEffect">
                                  <p:stCondLst>
                                    <p:cond delay="1000"/>
                                  </p:stCondLst>
                                  <p:childTnLst>
                                    <p:set>
                                      <p:cBhvr>
                                        <p:cTn id="21" dur="1" fill="hold">
                                          <p:stCondLst>
                                            <p:cond delay="0"/>
                                          </p:stCondLst>
                                        </p:cTn>
                                        <p:tgtEl>
                                          <p:spTgt spid="122883"/>
                                        </p:tgtEl>
                                        <p:attrNameLst>
                                          <p:attrName>style.visibility</p:attrName>
                                        </p:attrNameLst>
                                      </p:cBhvr>
                                      <p:to>
                                        <p:strVal val="visible"/>
                                      </p:to>
                                    </p:set>
                                    <p:animEffect transition="in" filter="wipe(left)">
                                      <p:cBhvr>
                                        <p:cTn id="22" dur="500"/>
                                        <p:tgtEl>
                                          <p:spTgt spid="12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6" grpId="0" animBg="1"/>
      <p:bldP spid="12288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24"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52</a:t>
            </a:fld>
            <a:endParaRPr lang="fr-FR" altLang="fr-FR" smtClean="0">
              <a:solidFill>
                <a:schemeClr val="bg1"/>
              </a:solidFill>
            </a:endParaRPr>
          </a:p>
        </p:txBody>
      </p:sp>
      <p:sp>
        <p:nvSpPr>
          <p:cNvPr id="83971" name="Rectangle 2"/>
          <p:cNvSpPr>
            <a:spLocks noChangeArrowheads="1"/>
          </p:cNvSpPr>
          <p:nvPr/>
        </p:nvSpPr>
        <p:spPr bwMode="auto">
          <a:xfrm>
            <a:off x="1211263" y="3556000"/>
            <a:ext cx="160337"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2" name="Rectangle 3"/>
          <p:cNvSpPr>
            <a:spLocks noChangeArrowheads="1"/>
          </p:cNvSpPr>
          <p:nvPr/>
        </p:nvSpPr>
        <p:spPr bwMode="auto">
          <a:xfrm>
            <a:off x="1187450" y="3556000"/>
            <a:ext cx="182563"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3" name="Rectangle 4"/>
          <p:cNvSpPr>
            <a:spLocks noChangeArrowheads="1"/>
          </p:cNvSpPr>
          <p:nvPr/>
        </p:nvSpPr>
        <p:spPr bwMode="auto">
          <a:xfrm>
            <a:off x="1143000" y="3157538"/>
            <a:ext cx="74613" cy="268287"/>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4" name="Rectangle 5"/>
          <p:cNvSpPr>
            <a:spLocks noChangeArrowheads="1"/>
          </p:cNvSpPr>
          <p:nvPr/>
        </p:nvSpPr>
        <p:spPr bwMode="auto">
          <a:xfrm>
            <a:off x="1143000" y="3419475"/>
            <a:ext cx="79375" cy="21113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5" name="Rectangle 6"/>
          <p:cNvSpPr>
            <a:spLocks noChangeArrowheads="1"/>
          </p:cNvSpPr>
          <p:nvPr/>
        </p:nvSpPr>
        <p:spPr bwMode="auto">
          <a:xfrm>
            <a:off x="1143000" y="3336925"/>
            <a:ext cx="74613" cy="2905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6" name="Rectangle 7"/>
          <p:cNvSpPr>
            <a:spLocks noChangeArrowheads="1"/>
          </p:cNvSpPr>
          <p:nvPr/>
        </p:nvSpPr>
        <p:spPr bwMode="auto">
          <a:xfrm>
            <a:off x="1143000" y="2898775"/>
            <a:ext cx="74613" cy="26828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7" name="Rectangle 8"/>
          <p:cNvSpPr>
            <a:spLocks noChangeArrowheads="1"/>
          </p:cNvSpPr>
          <p:nvPr/>
        </p:nvSpPr>
        <p:spPr bwMode="auto">
          <a:xfrm>
            <a:off x="1147763" y="2905125"/>
            <a:ext cx="74612"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8" name="Rectangle 9"/>
          <p:cNvSpPr>
            <a:spLocks noChangeArrowheads="1"/>
          </p:cNvSpPr>
          <p:nvPr/>
        </p:nvSpPr>
        <p:spPr bwMode="auto">
          <a:xfrm>
            <a:off x="7226300" y="3663950"/>
            <a:ext cx="123825" cy="36036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79" name="Rectangle 10"/>
          <p:cNvSpPr>
            <a:spLocks noChangeArrowheads="1"/>
          </p:cNvSpPr>
          <p:nvPr/>
        </p:nvSpPr>
        <p:spPr bwMode="auto">
          <a:xfrm>
            <a:off x="5868988" y="3668713"/>
            <a:ext cx="1443037" cy="74612"/>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0" name="Rectangle 11"/>
          <p:cNvSpPr>
            <a:spLocks noChangeArrowheads="1"/>
          </p:cNvSpPr>
          <p:nvPr/>
        </p:nvSpPr>
        <p:spPr bwMode="auto">
          <a:xfrm>
            <a:off x="5861050" y="3676650"/>
            <a:ext cx="101600" cy="199231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1" name="Rectangle 12"/>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2" name="Rectangle 13"/>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3" name="Rectangle 14" descr="Sphères"/>
          <p:cNvSpPr>
            <a:spLocks noChangeArrowheads="1"/>
          </p:cNvSpPr>
          <p:nvPr/>
        </p:nvSpPr>
        <p:spPr bwMode="auto">
          <a:xfrm>
            <a:off x="3968750" y="4970463"/>
            <a:ext cx="814388"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4" name="Rectangle 15"/>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5" name="Rectangle 16"/>
          <p:cNvSpPr>
            <a:spLocks noChangeArrowheads="1"/>
          </p:cNvSpPr>
          <p:nvPr/>
        </p:nvSpPr>
        <p:spPr bwMode="auto">
          <a:xfrm>
            <a:off x="1681163" y="4005263"/>
            <a:ext cx="74612" cy="1238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6" name="Rectangle 17"/>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7" name="Rectangle 18"/>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88" name="Freeform 19"/>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3989" name="Freeform 20"/>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990" name="Freeform 21"/>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3991" name="Rectangle 22"/>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2" name="Rectangle 23"/>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3" name="Rectangle 24"/>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4" name="Rectangle 25"/>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5" name="Rectangle 26"/>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6" name="Rectangle 27"/>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7" name="Rectangle 28"/>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8" name="Rectangle 29"/>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3999" name="Rectangle 30"/>
          <p:cNvSpPr>
            <a:spLocks noChangeArrowheads="1"/>
          </p:cNvSpPr>
          <p:nvPr/>
        </p:nvSpPr>
        <p:spPr bwMode="auto">
          <a:xfrm>
            <a:off x="1497013" y="3559175"/>
            <a:ext cx="1301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00" name="Rectangle 31"/>
          <p:cNvSpPr>
            <a:spLocks noChangeArrowheads="1"/>
          </p:cNvSpPr>
          <p:nvPr/>
        </p:nvSpPr>
        <p:spPr bwMode="auto">
          <a:xfrm>
            <a:off x="1382713" y="3559175"/>
            <a:ext cx="1301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01" name="Rectangle 32"/>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02" name="Freeform 33"/>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03" name="Freeform 34"/>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004" name="Freeform 35"/>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005" name="Oval 36"/>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06" name="Rectangle 37"/>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07" name="Freeform 38"/>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08" name="Freeform 39"/>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09" name="Freeform 40"/>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10" name="Rectangle 41"/>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11" name="Text Box 42"/>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4012" name="Group 43"/>
          <p:cNvGrpSpPr>
            <a:grpSpLocks/>
          </p:cNvGrpSpPr>
          <p:nvPr/>
        </p:nvGrpSpPr>
        <p:grpSpPr bwMode="auto">
          <a:xfrm>
            <a:off x="1905000" y="2362200"/>
            <a:ext cx="687388" cy="819150"/>
            <a:chOff x="960" y="1776"/>
            <a:chExt cx="433" cy="516"/>
          </a:xfrm>
        </p:grpSpPr>
        <p:sp>
          <p:nvSpPr>
            <p:cNvPr id="84187" name="Freeform 44"/>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188" name="Freeform 45"/>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189" name="Oval 46"/>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90" name="Text Box 47"/>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4013" name="Text Box 48"/>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4014" name="Text Box 49"/>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84015" name="Rectangle 50" descr="Sphères"/>
          <p:cNvSpPr>
            <a:spLocks noChangeArrowheads="1"/>
          </p:cNvSpPr>
          <p:nvPr/>
        </p:nvSpPr>
        <p:spPr bwMode="auto">
          <a:xfrm>
            <a:off x="5253038" y="4908550"/>
            <a:ext cx="304800" cy="296863"/>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16" name="Rectangle 51"/>
          <p:cNvSpPr>
            <a:spLocks noChangeArrowheads="1"/>
          </p:cNvSpPr>
          <p:nvPr/>
        </p:nvSpPr>
        <p:spPr bwMode="auto">
          <a:xfrm flipV="1">
            <a:off x="5268913" y="5113338"/>
            <a:ext cx="304800" cy="633412"/>
          </a:xfrm>
          <a:prstGeom prst="rect">
            <a:avLst/>
          </a:prstGeom>
          <a:gradFill rotWithShape="0">
            <a:gsLst>
              <a:gs pos="0">
                <a:srgbClr val="EEBCEE"/>
              </a:gs>
              <a:gs pos="100000">
                <a:srgbClr val="E6857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4017" name="Group 52"/>
          <p:cNvGrpSpPr>
            <a:grpSpLocks/>
          </p:cNvGrpSpPr>
          <p:nvPr/>
        </p:nvGrpSpPr>
        <p:grpSpPr bwMode="auto">
          <a:xfrm>
            <a:off x="6189663" y="1219200"/>
            <a:ext cx="1676400" cy="1524000"/>
            <a:chOff x="3984" y="1056"/>
            <a:chExt cx="1056" cy="960"/>
          </a:xfrm>
        </p:grpSpPr>
        <p:sp>
          <p:nvSpPr>
            <p:cNvPr id="84185" name="Freeform 53"/>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186" name="Oval 54"/>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4018" name="Line 55"/>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019" name="Line 56"/>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020" name="Line 57"/>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021" name="Text Box 58"/>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endParaRPr lang="fr-FR" altLang="fr-FR" sz="1200" b="1">
              <a:solidFill>
                <a:schemeClr val="bg2"/>
              </a:solidFill>
            </a:endParaRPr>
          </a:p>
        </p:txBody>
      </p:sp>
      <p:sp>
        <p:nvSpPr>
          <p:cNvPr id="84022" name="Rectangle 59"/>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4023" name="Group 60"/>
          <p:cNvGrpSpPr>
            <a:grpSpLocks/>
          </p:cNvGrpSpPr>
          <p:nvPr/>
        </p:nvGrpSpPr>
        <p:grpSpPr bwMode="auto">
          <a:xfrm>
            <a:off x="1560513" y="4102100"/>
            <a:ext cx="304800" cy="325438"/>
            <a:chOff x="743" y="2872"/>
            <a:chExt cx="192" cy="205"/>
          </a:xfrm>
        </p:grpSpPr>
        <p:sp>
          <p:nvSpPr>
            <p:cNvPr id="84183" name="Oval 61"/>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84" name="Freeform 62"/>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24" name="Group 63"/>
          <p:cNvGrpSpPr>
            <a:grpSpLocks/>
          </p:cNvGrpSpPr>
          <p:nvPr/>
        </p:nvGrpSpPr>
        <p:grpSpPr bwMode="auto">
          <a:xfrm>
            <a:off x="1314450" y="3429000"/>
            <a:ext cx="123825" cy="214313"/>
            <a:chOff x="571" y="2440"/>
            <a:chExt cx="85" cy="155"/>
          </a:xfrm>
        </p:grpSpPr>
        <p:sp>
          <p:nvSpPr>
            <p:cNvPr id="84180" name="Oval 64"/>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81" name="Line 6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182" name="Rectangle 66"/>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4025" name="Group 67"/>
          <p:cNvGrpSpPr>
            <a:grpSpLocks/>
          </p:cNvGrpSpPr>
          <p:nvPr/>
        </p:nvGrpSpPr>
        <p:grpSpPr bwMode="auto">
          <a:xfrm>
            <a:off x="1927225" y="3424238"/>
            <a:ext cx="123825" cy="214312"/>
            <a:chOff x="571" y="2440"/>
            <a:chExt cx="85" cy="155"/>
          </a:xfrm>
        </p:grpSpPr>
        <p:sp>
          <p:nvSpPr>
            <p:cNvPr id="84177" name="Oval 68"/>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78" name="Line 69"/>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179" name="Rectangle 70"/>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4026" name="Group 72"/>
          <p:cNvGrpSpPr>
            <a:grpSpLocks/>
          </p:cNvGrpSpPr>
          <p:nvPr/>
        </p:nvGrpSpPr>
        <p:grpSpPr bwMode="auto">
          <a:xfrm>
            <a:off x="6494463" y="2895600"/>
            <a:ext cx="325437" cy="304800"/>
            <a:chOff x="4176" y="2112"/>
            <a:chExt cx="205" cy="192"/>
          </a:xfrm>
        </p:grpSpPr>
        <p:sp>
          <p:nvSpPr>
            <p:cNvPr id="84175" name="Oval 7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76" name="Freeform 7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27" name="Group 75"/>
          <p:cNvGrpSpPr>
            <a:grpSpLocks/>
          </p:cNvGrpSpPr>
          <p:nvPr/>
        </p:nvGrpSpPr>
        <p:grpSpPr bwMode="auto">
          <a:xfrm>
            <a:off x="7272338" y="5184775"/>
            <a:ext cx="222250" cy="238125"/>
            <a:chOff x="5198" y="3219"/>
            <a:chExt cx="103" cy="93"/>
          </a:xfrm>
        </p:grpSpPr>
        <p:sp>
          <p:nvSpPr>
            <p:cNvPr id="84173" name="Oval 7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74" name="Freeform 7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4028" name="Group 78"/>
          <p:cNvGrpSpPr>
            <a:grpSpLocks/>
          </p:cNvGrpSpPr>
          <p:nvPr/>
        </p:nvGrpSpPr>
        <p:grpSpPr bwMode="auto">
          <a:xfrm>
            <a:off x="7043738" y="5337175"/>
            <a:ext cx="222250" cy="238125"/>
            <a:chOff x="5198" y="3219"/>
            <a:chExt cx="103" cy="93"/>
          </a:xfrm>
        </p:grpSpPr>
        <p:sp>
          <p:nvSpPr>
            <p:cNvPr id="84171" name="Oval 7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72" name="Freeform 8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4029" name="Group 81"/>
          <p:cNvGrpSpPr>
            <a:grpSpLocks/>
          </p:cNvGrpSpPr>
          <p:nvPr/>
        </p:nvGrpSpPr>
        <p:grpSpPr bwMode="auto">
          <a:xfrm>
            <a:off x="6815138" y="5413375"/>
            <a:ext cx="220662" cy="238125"/>
            <a:chOff x="5198" y="3219"/>
            <a:chExt cx="103" cy="93"/>
          </a:xfrm>
        </p:grpSpPr>
        <p:sp>
          <p:nvSpPr>
            <p:cNvPr id="84169" name="Oval 8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70" name="Freeform 8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4030" name="Text Box 84"/>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p>
        </p:txBody>
      </p:sp>
      <p:grpSp>
        <p:nvGrpSpPr>
          <p:cNvPr id="84031" name="Group 85"/>
          <p:cNvGrpSpPr>
            <a:grpSpLocks/>
          </p:cNvGrpSpPr>
          <p:nvPr/>
        </p:nvGrpSpPr>
        <p:grpSpPr bwMode="auto">
          <a:xfrm>
            <a:off x="7500938" y="5413375"/>
            <a:ext cx="222250" cy="238125"/>
            <a:chOff x="5198" y="3219"/>
            <a:chExt cx="103" cy="93"/>
          </a:xfrm>
        </p:grpSpPr>
        <p:sp>
          <p:nvSpPr>
            <p:cNvPr id="84167" name="Oval 86"/>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68" name="Freeform 87"/>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4032" name="Group 88"/>
          <p:cNvGrpSpPr>
            <a:grpSpLocks/>
          </p:cNvGrpSpPr>
          <p:nvPr/>
        </p:nvGrpSpPr>
        <p:grpSpPr bwMode="auto">
          <a:xfrm>
            <a:off x="7272338" y="5489575"/>
            <a:ext cx="222250" cy="238125"/>
            <a:chOff x="5198" y="3219"/>
            <a:chExt cx="103" cy="93"/>
          </a:xfrm>
        </p:grpSpPr>
        <p:sp>
          <p:nvSpPr>
            <p:cNvPr id="84165" name="Oval 89"/>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66" name="Freeform 90"/>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4033" name="Group 91"/>
          <p:cNvGrpSpPr>
            <a:grpSpLocks/>
          </p:cNvGrpSpPr>
          <p:nvPr/>
        </p:nvGrpSpPr>
        <p:grpSpPr bwMode="auto">
          <a:xfrm>
            <a:off x="7043738" y="5565775"/>
            <a:ext cx="220662" cy="238125"/>
            <a:chOff x="5198" y="3219"/>
            <a:chExt cx="103" cy="93"/>
          </a:xfrm>
        </p:grpSpPr>
        <p:sp>
          <p:nvSpPr>
            <p:cNvPr id="84163" name="Oval 92"/>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64" name="Freeform 93"/>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4034" name="Rectangle 94"/>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35" name="Text Box 95"/>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4036" name="Line 96"/>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37" name="Text Box 97"/>
          <p:cNvSpPr txBox="1">
            <a:spLocks noChangeArrowheads="1"/>
          </p:cNvSpPr>
          <p:nvPr/>
        </p:nvSpPr>
        <p:spPr bwMode="auto">
          <a:xfrm>
            <a:off x="4500563" y="2060575"/>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4038" name="Group 98"/>
          <p:cNvGrpSpPr>
            <a:grpSpLocks/>
          </p:cNvGrpSpPr>
          <p:nvPr/>
        </p:nvGrpSpPr>
        <p:grpSpPr bwMode="auto">
          <a:xfrm>
            <a:off x="3656013" y="2865438"/>
            <a:ext cx="762000" cy="560387"/>
            <a:chOff x="2318" y="1875"/>
            <a:chExt cx="480" cy="353"/>
          </a:xfrm>
        </p:grpSpPr>
        <p:sp>
          <p:nvSpPr>
            <p:cNvPr id="84161" name="Freeform 99"/>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162" name="Oval 100"/>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4039" name="Rectangle 101"/>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40" name="Rectangle 102" descr="Sphères"/>
          <p:cNvSpPr>
            <a:spLocks noChangeArrowheads="1"/>
          </p:cNvSpPr>
          <p:nvPr/>
        </p:nvSpPr>
        <p:spPr bwMode="auto">
          <a:xfrm>
            <a:off x="3971925" y="4597400"/>
            <a:ext cx="142875" cy="388938"/>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41" name="Rectangle 103" descr="Sphères"/>
          <p:cNvSpPr>
            <a:spLocks noChangeArrowheads="1"/>
          </p:cNvSpPr>
          <p:nvPr/>
        </p:nvSpPr>
        <p:spPr bwMode="auto">
          <a:xfrm>
            <a:off x="4749800" y="4970463"/>
            <a:ext cx="590550"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42" name="Freeform 104"/>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4043" name="Group 105"/>
          <p:cNvGrpSpPr>
            <a:grpSpLocks/>
          </p:cNvGrpSpPr>
          <p:nvPr/>
        </p:nvGrpSpPr>
        <p:grpSpPr bwMode="auto">
          <a:xfrm>
            <a:off x="3656013" y="2857500"/>
            <a:ext cx="762000" cy="579438"/>
            <a:chOff x="2303" y="1800"/>
            <a:chExt cx="480" cy="365"/>
          </a:xfrm>
        </p:grpSpPr>
        <p:sp>
          <p:nvSpPr>
            <p:cNvPr id="84159" name="Freeform 106"/>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160" name="Oval 107"/>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4044" name="Group 108"/>
          <p:cNvGrpSpPr>
            <a:grpSpLocks/>
          </p:cNvGrpSpPr>
          <p:nvPr/>
        </p:nvGrpSpPr>
        <p:grpSpPr bwMode="auto">
          <a:xfrm>
            <a:off x="5246688" y="4943475"/>
            <a:ext cx="304800" cy="785813"/>
            <a:chOff x="4701" y="1587"/>
            <a:chExt cx="221" cy="534"/>
          </a:xfrm>
        </p:grpSpPr>
        <p:sp>
          <p:nvSpPr>
            <p:cNvPr id="84139" name="Rectangle 109"/>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40" name="Freeform 110"/>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4141" name="Freeform 111"/>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4142" name="Freeform 112"/>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4143" name="Freeform 113"/>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4144" name="Freeform 114"/>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4145" name="Freeform 115"/>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4146" name="Freeform 116"/>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4147" name="Freeform 117"/>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4148" name="Freeform 118"/>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4149" name="Rectangle 119"/>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50" name="Freeform 120"/>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4151" name="Freeform 121"/>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4152" name="Freeform 122"/>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4153" name="Freeform 123"/>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4154" name="Freeform 124"/>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4155" name="Freeform 125"/>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4156" name="Freeform 126"/>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4157" name="Freeform 127"/>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4158" name="Freeform 128"/>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4045" name="Freeform 129"/>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solidFill>
            <a:srgbClr val="CC99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46" name="Rectangle 130"/>
          <p:cNvSpPr>
            <a:spLocks noChangeArrowheads="1"/>
          </p:cNvSpPr>
          <p:nvPr/>
        </p:nvSpPr>
        <p:spPr bwMode="auto">
          <a:xfrm>
            <a:off x="3486150" y="4625975"/>
            <a:ext cx="74613" cy="1254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4047" name="Group 131"/>
          <p:cNvGrpSpPr>
            <a:grpSpLocks/>
          </p:cNvGrpSpPr>
          <p:nvPr/>
        </p:nvGrpSpPr>
        <p:grpSpPr bwMode="auto">
          <a:xfrm>
            <a:off x="3487738" y="4621213"/>
            <a:ext cx="74612" cy="238125"/>
            <a:chOff x="2528" y="3199"/>
            <a:chExt cx="40" cy="150"/>
          </a:xfrm>
        </p:grpSpPr>
        <p:sp>
          <p:nvSpPr>
            <p:cNvPr id="84136" name="Line 132"/>
            <p:cNvSpPr>
              <a:spLocks noChangeShapeType="1"/>
            </p:cNvSpPr>
            <p:nvPr/>
          </p:nvSpPr>
          <p:spPr bwMode="auto">
            <a:xfrm>
              <a:off x="252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37" name="Line 133"/>
            <p:cNvSpPr>
              <a:spLocks noChangeShapeType="1"/>
            </p:cNvSpPr>
            <p:nvPr/>
          </p:nvSpPr>
          <p:spPr bwMode="auto">
            <a:xfrm>
              <a:off x="2568" y="3202"/>
              <a:ext cx="0" cy="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38" name="Freeform 134"/>
            <p:cNvSpPr>
              <a:spLocks/>
            </p:cNvSpPr>
            <p:nvPr/>
          </p:nvSpPr>
          <p:spPr bwMode="auto">
            <a:xfrm>
              <a:off x="2533" y="3199"/>
              <a:ext cx="31" cy="73"/>
            </a:xfrm>
            <a:custGeom>
              <a:avLst/>
              <a:gdLst>
                <a:gd name="T0" fmla="*/ 0 w 31"/>
                <a:gd name="T1" fmla="*/ 1 h 73"/>
                <a:gd name="T2" fmla="*/ 0 w 31"/>
                <a:gd name="T3" fmla="*/ 73 h 73"/>
                <a:gd name="T4" fmla="*/ 31 w 31"/>
                <a:gd name="T5" fmla="*/ 72 h 73"/>
                <a:gd name="T6" fmla="*/ 30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rgbClr val="CC99FF"/>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4048" name="Group 135"/>
          <p:cNvGrpSpPr>
            <a:grpSpLocks/>
          </p:cNvGrpSpPr>
          <p:nvPr/>
        </p:nvGrpSpPr>
        <p:grpSpPr bwMode="auto">
          <a:xfrm rot="-5400000">
            <a:off x="3420268" y="4650582"/>
            <a:ext cx="112713" cy="184150"/>
            <a:chOff x="571" y="2440"/>
            <a:chExt cx="85" cy="155"/>
          </a:xfrm>
        </p:grpSpPr>
        <p:sp>
          <p:nvSpPr>
            <p:cNvPr id="84133" name="Oval 136"/>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34" name="Line 13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135" name="Rectangle 138"/>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4049" name="Group 139"/>
          <p:cNvGrpSpPr>
            <a:grpSpLocks/>
          </p:cNvGrpSpPr>
          <p:nvPr/>
        </p:nvGrpSpPr>
        <p:grpSpPr bwMode="auto">
          <a:xfrm>
            <a:off x="3582988" y="4445000"/>
            <a:ext cx="123825" cy="214313"/>
            <a:chOff x="571" y="2440"/>
            <a:chExt cx="85" cy="155"/>
          </a:xfrm>
        </p:grpSpPr>
        <p:sp>
          <p:nvSpPr>
            <p:cNvPr id="84130" name="Oval 140"/>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31" name="Line 141"/>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132" name="Rectangle 142"/>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4050" name="Group 143"/>
          <p:cNvGrpSpPr>
            <a:grpSpLocks/>
          </p:cNvGrpSpPr>
          <p:nvPr/>
        </p:nvGrpSpPr>
        <p:grpSpPr bwMode="auto">
          <a:xfrm>
            <a:off x="6546850" y="4021138"/>
            <a:ext cx="1524000" cy="409575"/>
            <a:chOff x="4104" y="2835"/>
            <a:chExt cx="960" cy="192"/>
          </a:xfrm>
        </p:grpSpPr>
        <p:sp>
          <p:nvSpPr>
            <p:cNvPr id="84125" name="Freeform 144"/>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126" name="Line 145"/>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7" name="Line 146"/>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8" name="Line 147"/>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9" name="Line 148"/>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4051" name="Group 149"/>
          <p:cNvGrpSpPr>
            <a:grpSpLocks/>
          </p:cNvGrpSpPr>
          <p:nvPr/>
        </p:nvGrpSpPr>
        <p:grpSpPr bwMode="auto">
          <a:xfrm>
            <a:off x="6550025" y="4654550"/>
            <a:ext cx="1525588" cy="608013"/>
            <a:chOff x="3885" y="3219"/>
            <a:chExt cx="961" cy="383"/>
          </a:xfrm>
        </p:grpSpPr>
        <p:sp>
          <p:nvSpPr>
            <p:cNvPr id="84107" name="Line 150"/>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08" name="Line 151"/>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09" name="Line 152"/>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0" name="Line 153"/>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1" name="Line 154"/>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2" name="Line 155"/>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3" name="Line 156"/>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4" name="Line 157"/>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5" name="Line 158"/>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6" name="Line 159"/>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7" name="Line 160"/>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8" name="Line 161"/>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19" name="Freeform 162"/>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0" name="Freeform 163"/>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121" name="Freeform 164"/>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2" name="Freeform 165"/>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3" name="Freeform 166"/>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124" name="Freeform 167"/>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4052" name="Group 168"/>
          <p:cNvGrpSpPr>
            <a:grpSpLocks/>
          </p:cNvGrpSpPr>
          <p:nvPr/>
        </p:nvGrpSpPr>
        <p:grpSpPr bwMode="auto">
          <a:xfrm rot="-5400000">
            <a:off x="7044531" y="4421982"/>
            <a:ext cx="238125" cy="239712"/>
            <a:chOff x="4176" y="2112"/>
            <a:chExt cx="205" cy="192"/>
          </a:xfrm>
        </p:grpSpPr>
        <p:sp>
          <p:nvSpPr>
            <p:cNvPr id="84105" name="Oval 16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06" name="Freeform 17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53" name="Group 171"/>
          <p:cNvGrpSpPr>
            <a:grpSpLocks/>
          </p:cNvGrpSpPr>
          <p:nvPr/>
        </p:nvGrpSpPr>
        <p:grpSpPr bwMode="auto">
          <a:xfrm rot="-5400000">
            <a:off x="7349331" y="4421982"/>
            <a:ext cx="238125" cy="239712"/>
            <a:chOff x="4176" y="2112"/>
            <a:chExt cx="205" cy="192"/>
          </a:xfrm>
        </p:grpSpPr>
        <p:sp>
          <p:nvSpPr>
            <p:cNvPr id="84103" name="Oval 17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04" name="Freeform 17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54" name="Group 174"/>
          <p:cNvGrpSpPr>
            <a:grpSpLocks/>
          </p:cNvGrpSpPr>
          <p:nvPr/>
        </p:nvGrpSpPr>
        <p:grpSpPr bwMode="auto">
          <a:xfrm rot="-5400000">
            <a:off x="7654131" y="4421982"/>
            <a:ext cx="238125" cy="239712"/>
            <a:chOff x="4176" y="2112"/>
            <a:chExt cx="205" cy="192"/>
          </a:xfrm>
        </p:grpSpPr>
        <p:sp>
          <p:nvSpPr>
            <p:cNvPr id="84101" name="Oval 17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02" name="Freeform 17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55" name="Group 177"/>
          <p:cNvGrpSpPr>
            <a:grpSpLocks/>
          </p:cNvGrpSpPr>
          <p:nvPr/>
        </p:nvGrpSpPr>
        <p:grpSpPr bwMode="auto">
          <a:xfrm rot="-5400000">
            <a:off x="7958931" y="4421982"/>
            <a:ext cx="238125" cy="239712"/>
            <a:chOff x="4176" y="2112"/>
            <a:chExt cx="205" cy="192"/>
          </a:xfrm>
        </p:grpSpPr>
        <p:sp>
          <p:nvSpPr>
            <p:cNvPr id="84099" name="Oval 17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100" name="Freeform 17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56" name="Group 180"/>
          <p:cNvGrpSpPr>
            <a:grpSpLocks/>
          </p:cNvGrpSpPr>
          <p:nvPr/>
        </p:nvGrpSpPr>
        <p:grpSpPr bwMode="auto">
          <a:xfrm rot="-5400000">
            <a:off x="6739731" y="4421982"/>
            <a:ext cx="238125" cy="239712"/>
            <a:chOff x="4176" y="2112"/>
            <a:chExt cx="205" cy="192"/>
          </a:xfrm>
        </p:grpSpPr>
        <p:sp>
          <p:nvSpPr>
            <p:cNvPr id="84097" name="Oval 18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98" name="Freeform 18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4057" name="Group 183"/>
          <p:cNvGrpSpPr>
            <a:grpSpLocks/>
          </p:cNvGrpSpPr>
          <p:nvPr/>
        </p:nvGrpSpPr>
        <p:grpSpPr bwMode="auto">
          <a:xfrm rot="-5400000">
            <a:off x="6434931" y="4421982"/>
            <a:ext cx="238125" cy="239712"/>
            <a:chOff x="4176" y="2112"/>
            <a:chExt cx="205" cy="192"/>
          </a:xfrm>
        </p:grpSpPr>
        <p:sp>
          <p:nvSpPr>
            <p:cNvPr id="84095" name="Oval 18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96" name="Freeform 18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4058" name="Rectangle 186"/>
          <p:cNvSpPr>
            <a:spLocks noChangeArrowheads="1"/>
          </p:cNvSpPr>
          <p:nvPr/>
        </p:nvSpPr>
        <p:spPr bwMode="auto">
          <a:xfrm>
            <a:off x="5541963" y="5581650"/>
            <a:ext cx="352425" cy="92075"/>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59" name="Freeform 187"/>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60" name="Line 188"/>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4061" name="Rectangle 189"/>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62" name="Freeform 190"/>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84063" name="Group 191"/>
          <p:cNvGrpSpPr>
            <a:grpSpLocks/>
          </p:cNvGrpSpPr>
          <p:nvPr/>
        </p:nvGrpSpPr>
        <p:grpSpPr bwMode="auto">
          <a:xfrm>
            <a:off x="6548438" y="4021138"/>
            <a:ext cx="1524000" cy="409575"/>
            <a:chOff x="4104" y="2835"/>
            <a:chExt cx="960" cy="192"/>
          </a:xfrm>
        </p:grpSpPr>
        <p:sp>
          <p:nvSpPr>
            <p:cNvPr id="84090" name="Freeform 192"/>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091" name="Line 193"/>
            <p:cNvSpPr>
              <a:spLocks noChangeShapeType="1"/>
            </p:cNvSpPr>
            <p:nvPr/>
          </p:nvSpPr>
          <p:spPr bwMode="auto">
            <a:xfrm>
              <a:off x="4296"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92" name="Line 194"/>
            <p:cNvSpPr>
              <a:spLocks noChangeShapeType="1"/>
            </p:cNvSpPr>
            <p:nvPr/>
          </p:nvSpPr>
          <p:spPr bwMode="auto">
            <a:xfrm>
              <a:off x="4488"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93" name="Line 195"/>
            <p:cNvSpPr>
              <a:spLocks noChangeShapeType="1"/>
            </p:cNvSpPr>
            <p:nvPr/>
          </p:nvSpPr>
          <p:spPr bwMode="auto">
            <a:xfrm>
              <a:off x="4680"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94" name="Line 196"/>
            <p:cNvSpPr>
              <a:spLocks noChangeShapeType="1"/>
            </p:cNvSpPr>
            <p:nvPr/>
          </p:nvSpPr>
          <p:spPr bwMode="auto">
            <a:xfrm>
              <a:off x="4872"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4064" name="Group 197"/>
          <p:cNvGrpSpPr>
            <a:grpSpLocks/>
          </p:cNvGrpSpPr>
          <p:nvPr/>
        </p:nvGrpSpPr>
        <p:grpSpPr bwMode="auto">
          <a:xfrm>
            <a:off x="6550025" y="4652963"/>
            <a:ext cx="1525588" cy="608012"/>
            <a:chOff x="3885" y="3219"/>
            <a:chExt cx="961" cy="383"/>
          </a:xfrm>
        </p:grpSpPr>
        <p:sp>
          <p:nvSpPr>
            <p:cNvPr id="84072" name="Line 198"/>
            <p:cNvSpPr>
              <a:spLocks noChangeShapeType="1"/>
            </p:cNvSpPr>
            <p:nvPr/>
          </p:nvSpPr>
          <p:spPr bwMode="auto">
            <a:xfrm flipV="1">
              <a:off x="4245" y="3554"/>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3" name="Line 199"/>
            <p:cNvSpPr>
              <a:spLocks noChangeShapeType="1"/>
            </p:cNvSpPr>
            <p:nvPr/>
          </p:nvSpPr>
          <p:spPr bwMode="auto">
            <a:xfrm flipV="1">
              <a:off x="4101"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4" name="Line 200"/>
            <p:cNvSpPr>
              <a:spLocks noChangeShapeType="1"/>
            </p:cNvSpPr>
            <p:nvPr/>
          </p:nvSpPr>
          <p:spPr bwMode="auto">
            <a:xfrm flipV="1">
              <a:off x="4389"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5" name="Line 201"/>
            <p:cNvSpPr>
              <a:spLocks noChangeShapeType="1"/>
            </p:cNvSpPr>
            <p:nvPr/>
          </p:nvSpPr>
          <p:spPr bwMode="auto">
            <a:xfrm flipV="1">
              <a:off x="4533"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6" name="Line 202"/>
            <p:cNvSpPr>
              <a:spLocks noChangeShapeType="1"/>
            </p:cNvSpPr>
            <p:nvPr/>
          </p:nvSpPr>
          <p:spPr bwMode="auto">
            <a:xfrm flipV="1">
              <a:off x="4389" y="3410"/>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7" name="Line 203"/>
            <p:cNvSpPr>
              <a:spLocks noChangeShapeType="1"/>
            </p:cNvSpPr>
            <p:nvPr/>
          </p:nvSpPr>
          <p:spPr bwMode="auto">
            <a:xfrm flipV="1">
              <a:off x="4245"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8" name="Line 204"/>
            <p:cNvSpPr>
              <a:spLocks noChangeShapeType="1"/>
            </p:cNvSpPr>
            <p:nvPr/>
          </p:nvSpPr>
          <p:spPr bwMode="auto">
            <a:xfrm flipV="1">
              <a:off x="484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79" name="Line 205"/>
            <p:cNvSpPr>
              <a:spLocks noChangeShapeType="1"/>
            </p:cNvSpPr>
            <p:nvPr/>
          </p:nvSpPr>
          <p:spPr bwMode="auto">
            <a:xfrm flipV="1">
              <a:off x="4653"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0" name="Line 206"/>
            <p:cNvSpPr>
              <a:spLocks noChangeShapeType="1"/>
            </p:cNvSpPr>
            <p:nvPr/>
          </p:nvSpPr>
          <p:spPr bwMode="auto">
            <a:xfrm flipV="1">
              <a:off x="4461"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1" name="Line 207"/>
            <p:cNvSpPr>
              <a:spLocks noChangeShapeType="1"/>
            </p:cNvSpPr>
            <p:nvPr/>
          </p:nvSpPr>
          <p:spPr bwMode="auto">
            <a:xfrm flipV="1">
              <a:off x="4269"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2" name="Line 208"/>
            <p:cNvSpPr>
              <a:spLocks noChangeShapeType="1"/>
            </p:cNvSpPr>
            <p:nvPr/>
          </p:nvSpPr>
          <p:spPr bwMode="auto">
            <a:xfrm flipV="1">
              <a:off x="4077"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3" name="Line 209"/>
            <p:cNvSpPr>
              <a:spLocks noChangeShapeType="1"/>
            </p:cNvSpPr>
            <p:nvPr/>
          </p:nvSpPr>
          <p:spPr bwMode="auto">
            <a:xfrm flipV="1">
              <a:off x="388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4" name="Freeform 210"/>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5" name="Freeform 211"/>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4086" name="Freeform 212"/>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7" name="Freeform 213"/>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8" name="Freeform 214"/>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089" name="Freeform 215"/>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4065" name="Group 216"/>
          <p:cNvGrpSpPr>
            <a:grpSpLocks/>
          </p:cNvGrpSpPr>
          <p:nvPr/>
        </p:nvGrpSpPr>
        <p:grpSpPr bwMode="auto">
          <a:xfrm>
            <a:off x="841375" y="2366963"/>
            <a:ext cx="687388" cy="819150"/>
            <a:chOff x="960" y="1776"/>
            <a:chExt cx="433" cy="516"/>
          </a:xfrm>
        </p:grpSpPr>
        <p:sp>
          <p:nvSpPr>
            <p:cNvPr id="84068" name="Freeform 217"/>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069" name="Freeform 218"/>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4070" name="Oval 219"/>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071" name="Text Box 220"/>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4066" name="AutoShape 222"/>
          <p:cNvSpPr>
            <a:spLocks noChangeArrowheads="1"/>
          </p:cNvSpPr>
          <p:nvPr/>
        </p:nvSpPr>
        <p:spPr bwMode="auto">
          <a:xfrm>
            <a:off x="1692275" y="908050"/>
            <a:ext cx="2967038" cy="693738"/>
          </a:xfrm>
          <a:prstGeom prst="wedgeRoundRectCallout">
            <a:avLst>
              <a:gd name="adj1" fmla="val 6824"/>
              <a:gd name="adj2" fmla="val -20639"/>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And so on…thus, you produce with minimum fruit losses and with lower manpower</a:t>
            </a:r>
          </a:p>
        </p:txBody>
      </p:sp>
      <p:sp>
        <p:nvSpPr>
          <p:cNvPr id="84067" name="Text Box 223"/>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30"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8633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41"/>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8"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53</a:t>
            </a:fld>
            <a:endParaRPr lang="fr-FR" altLang="fr-FR" smtClean="0">
              <a:solidFill>
                <a:schemeClr val="bg1"/>
              </a:solidFill>
            </a:endParaRPr>
          </a:p>
        </p:txBody>
      </p:sp>
      <p:sp>
        <p:nvSpPr>
          <p:cNvPr id="84995" name="Freeform 2"/>
          <p:cNvSpPr>
            <a:spLocks/>
          </p:cNvSpPr>
          <p:nvPr/>
        </p:nvSpPr>
        <p:spPr bwMode="auto">
          <a:xfrm>
            <a:off x="3497263" y="4629150"/>
            <a:ext cx="57150" cy="115888"/>
          </a:xfrm>
          <a:custGeom>
            <a:avLst/>
            <a:gdLst>
              <a:gd name="T0" fmla="*/ 0 w 31"/>
              <a:gd name="T1" fmla="*/ 2147483647 h 73"/>
              <a:gd name="T2" fmla="*/ 0 w 31"/>
              <a:gd name="T3" fmla="*/ 2147483647 h 73"/>
              <a:gd name="T4" fmla="*/ 2147483647 w 31"/>
              <a:gd name="T5" fmla="*/ 2147483647 h 73"/>
              <a:gd name="T6" fmla="*/ 2147483647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rgbClr val="CC99FF"/>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4996" name="Rectangle 3"/>
          <p:cNvSpPr>
            <a:spLocks noChangeArrowheads="1"/>
          </p:cNvSpPr>
          <p:nvPr/>
        </p:nvSpPr>
        <p:spPr bwMode="auto">
          <a:xfrm>
            <a:off x="1673225" y="4408488"/>
            <a:ext cx="74613" cy="24765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4997" name="Rectangle 4"/>
          <p:cNvSpPr>
            <a:spLocks noChangeArrowheads="1"/>
          </p:cNvSpPr>
          <p:nvPr/>
        </p:nvSpPr>
        <p:spPr bwMode="auto">
          <a:xfrm>
            <a:off x="1671638" y="4579938"/>
            <a:ext cx="2341562" cy="74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05" name="Rectangle 5"/>
          <p:cNvSpPr>
            <a:spLocks noChangeArrowheads="1"/>
          </p:cNvSpPr>
          <p:nvPr/>
        </p:nvSpPr>
        <p:spPr bwMode="auto">
          <a:xfrm>
            <a:off x="2908300" y="4581525"/>
            <a:ext cx="669925" cy="74613"/>
          </a:xfrm>
          <a:prstGeom prst="rect">
            <a:avLst/>
          </a:prstGeom>
          <a:gradFill rotWithShape="0">
            <a:gsLst>
              <a:gs pos="0">
                <a:srgbClr val="33CCCC"/>
              </a:gs>
              <a:gs pos="100000">
                <a:srgbClr val="CC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06" name="Rectangle 6"/>
          <p:cNvSpPr>
            <a:spLocks noChangeArrowheads="1"/>
          </p:cNvSpPr>
          <p:nvPr/>
        </p:nvSpPr>
        <p:spPr bwMode="auto">
          <a:xfrm>
            <a:off x="2352675" y="4579938"/>
            <a:ext cx="601663" cy="746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07" name="Rectangle 7"/>
          <p:cNvSpPr>
            <a:spLocks noChangeArrowheads="1"/>
          </p:cNvSpPr>
          <p:nvPr/>
        </p:nvSpPr>
        <p:spPr bwMode="auto">
          <a:xfrm>
            <a:off x="1670050" y="4579938"/>
            <a:ext cx="696913" cy="746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08" name="Rectangle 8"/>
          <p:cNvSpPr>
            <a:spLocks noChangeArrowheads="1"/>
          </p:cNvSpPr>
          <p:nvPr/>
        </p:nvSpPr>
        <p:spPr bwMode="auto">
          <a:xfrm>
            <a:off x="1670050" y="4408488"/>
            <a:ext cx="74613" cy="24765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02" name="Rectangle 9"/>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10" name="Rectangle 10"/>
          <p:cNvSpPr>
            <a:spLocks noChangeArrowheads="1"/>
          </p:cNvSpPr>
          <p:nvPr/>
        </p:nvSpPr>
        <p:spPr bwMode="auto">
          <a:xfrm>
            <a:off x="1679575" y="4010025"/>
            <a:ext cx="74613" cy="1254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04" name="Rectangle 11"/>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12" name="Rectangle 12"/>
          <p:cNvSpPr>
            <a:spLocks noChangeArrowheads="1"/>
          </p:cNvSpPr>
          <p:nvPr/>
        </p:nvSpPr>
        <p:spPr bwMode="auto">
          <a:xfrm>
            <a:off x="1825625" y="3559175"/>
            <a:ext cx="157163" cy="746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06" name="Rectangle 13"/>
          <p:cNvSpPr>
            <a:spLocks noChangeArrowheads="1"/>
          </p:cNvSpPr>
          <p:nvPr/>
        </p:nvSpPr>
        <p:spPr bwMode="auto">
          <a:xfrm>
            <a:off x="1382713" y="3559175"/>
            <a:ext cx="2444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128014" name="Rectangle 14"/>
          <p:cNvSpPr>
            <a:spLocks noChangeArrowheads="1"/>
          </p:cNvSpPr>
          <p:nvPr/>
        </p:nvSpPr>
        <p:spPr bwMode="auto">
          <a:xfrm>
            <a:off x="1390650" y="3559175"/>
            <a:ext cx="209550" cy="746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08" name="Line 15"/>
          <p:cNvSpPr>
            <a:spLocks noChangeShapeType="1"/>
          </p:cNvSpPr>
          <p:nvPr/>
        </p:nvSpPr>
        <p:spPr bwMode="auto">
          <a:xfrm>
            <a:off x="381000" y="3276600"/>
            <a:ext cx="1143000"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09" name="Rectangle 16"/>
          <p:cNvSpPr>
            <a:spLocks noChangeArrowheads="1"/>
          </p:cNvSpPr>
          <p:nvPr/>
        </p:nvSpPr>
        <p:spPr bwMode="auto">
          <a:xfrm>
            <a:off x="1211263" y="3556000"/>
            <a:ext cx="160337"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0" name="Rectangle 17"/>
          <p:cNvSpPr>
            <a:spLocks noChangeArrowheads="1"/>
          </p:cNvSpPr>
          <p:nvPr/>
        </p:nvSpPr>
        <p:spPr bwMode="auto">
          <a:xfrm>
            <a:off x="1187450" y="3556000"/>
            <a:ext cx="182563"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1" name="Rectangle 18"/>
          <p:cNvSpPr>
            <a:spLocks noChangeArrowheads="1"/>
          </p:cNvSpPr>
          <p:nvPr/>
        </p:nvSpPr>
        <p:spPr bwMode="auto">
          <a:xfrm>
            <a:off x="1143000" y="3157538"/>
            <a:ext cx="74613" cy="268287"/>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2" name="Rectangle 19"/>
          <p:cNvSpPr>
            <a:spLocks noChangeArrowheads="1"/>
          </p:cNvSpPr>
          <p:nvPr/>
        </p:nvSpPr>
        <p:spPr bwMode="auto">
          <a:xfrm>
            <a:off x="1143000" y="3419475"/>
            <a:ext cx="79375" cy="21113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3" name="Rectangle 20"/>
          <p:cNvSpPr>
            <a:spLocks noChangeArrowheads="1"/>
          </p:cNvSpPr>
          <p:nvPr/>
        </p:nvSpPr>
        <p:spPr bwMode="auto">
          <a:xfrm>
            <a:off x="1143000" y="3336925"/>
            <a:ext cx="74613" cy="2905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4" name="Rectangle 21"/>
          <p:cNvSpPr>
            <a:spLocks noChangeArrowheads="1"/>
          </p:cNvSpPr>
          <p:nvPr/>
        </p:nvSpPr>
        <p:spPr bwMode="auto">
          <a:xfrm>
            <a:off x="1143000" y="2898775"/>
            <a:ext cx="74613" cy="26828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5" name="Rectangle 22"/>
          <p:cNvSpPr>
            <a:spLocks noChangeArrowheads="1"/>
          </p:cNvSpPr>
          <p:nvPr/>
        </p:nvSpPr>
        <p:spPr bwMode="auto">
          <a:xfrm>
            <a:off x="1147763" y="2905125"/>
            <a:ext cx="74612"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6" name="Rectangle 23"/>
          <p:cNvSpPr>
            <a:spLocks noChangeArrowheads="1"/>
          </p:cNvSpPr>
          <p:nvPr/>
        </p:nvSpPr>
        <p:spPr bwMode="auto">
          <a:xfrm>
            <a:off x="7226300" y="3663950"/>
            <a:ext cx="123825" cy="36036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7" name="Rectangle 24"/>
          <p:cNvSpPr>
            <a:spLocks noChangeArrowheads="1"/>
          </p:cNvSpPr>
          <p:nvPr/>
        </p:nvSpPr>
        <p:spPr bwMode="auto">
          <a:xfrm>
            <a:off x="5868988" y="3668713"/>
            <a:ext cx="1443037" cy="74612"/>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8" name="Rectangle 25"/>
          <p:cNvSpPr>
            <a:spLocks noChangeArrowheads="1"/>
          </p:cNvSpPr>
          <p:nvPr/>
        </p:nvSpPr>
        <p:spPr bwMode="auto">
          <a:xfrm>
            <a:off x="5861050" y="3676650"/>
            <a:ext cx="101600" cy="199231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19" name="Rectangle 26"/>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0" name="Rectangle 27"/>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1" name="Rectangle 28" descr="Sphères"/>
          <p:cNvSpPr>
            <a:spLocks noChangeArrowheads="1"/>
          </p:cNvSpPr>
          <p:nvPr/>
        </p:nvSpPr>
        <p:spPr bwMode="auto">
          <a:xfrm>
            <a:off x="3968750" y="4970463"/>
            <a:ext cx="814388"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2" name="Rectangle 29"/>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3" name="Freeform 30"/>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24" name="Freeform 31"/>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025" name="Freeform 32"/>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026" name="Rectangle 33"/>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7" name="Rectangle 34"/>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8" name="Rectangle 35"/>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29" name="Rectangle 36"/>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0" name="Rectangle 37"/>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1" name="Rectangle 38"/>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2" name="Rectangle 39"/>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3" name="Rectangle 40"/>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4" name="Rectangle 41"/>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5" name="Freeform 42"/>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036" name="Freeform 43"/>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037" name="Freeform 44"/>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038" name="Oval 45"/>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39" name="Rectangle 46"/>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40" name="Freeform 47"/>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41" name="Freeform 48"/>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42" name="Freeform 49"/>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43" name="Rectangle 50"/>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44" name="Text Box 51"/>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5045" name="Group 52"/>
          <p:cNvGrpSpPr>
            <a:grpSpLocks/>
          </p:cNvGrpSpPr>
          <p:nvPr/>
        </p:nvGrpSpPr>
        <p:grpSpPr bwMode="auto">
          <a:xfrm>
            <a:off x="1905000" y="2362200"/>
            <a:ext cx="687388" cy="819150"/>
            <a:chOff x="960" y="1776"/>
            <a:chExt cx="433" cy="516"/>
          </a:xfrm>
        </p:grpSpPr>
        <p:sp>
          <p:nvSpPr>
            <p:cNvPr id="85225" name="Freeform 53"/>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226" name="Freeform 54"/>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227" name="Oval 55"/>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28" name="Text Box 56"/>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5046" name="Text Box 57"/>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5047" name="Text Box 58"/>
          <p:cNvSpPr txBox="1">
            <a:spLocks noChangeArrowheads="1"/>
          </p:cNvSpPr>
          <p:nvPr/>
        </p:nvSpPr>
        <p:spPr bwMode="auto">
          <a:xfrm>
            <a:off x="4056063" y="4267200"/>
            <a:ext cx="9906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p:txBody>
      </p:sp>
      <p:sp>
        <p:nvSpPr>
          <p:cNvPr id="85048" name="Rectangle 59" descr="Sphères"/>
          <p:cNvSpPr>
            <a:spLocks noChangeArrowheads="1"/>
          </p:cNvSpPr>
          <p:nvPr/>
        </p:nvSpPr>
        <p:spPr bwMode="auto">
          <a:xfrm>
            <a:off x="5253038" y="4908550"/>
            <a:ext cx="304800" cy="296863"/>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49" name="Rectangle 60"/>
          <p:cNvSpPr>
            <a:spLocks noChangeArrowheads="1"/>
          </p:cNvSpPr>
          <p:nvPr/>
        </p:nvSpPr>
        <p:spPr bwMode="auto">
          <a:xfrm flipV="1">
            <a:off x="5268913" y="5113338"/>
            <a:ext cx="304800" cy="633412"/>
          </a:xfrm>
          <a:prstGeom prst="rect">
            <a:avLst/>
          </a:prstGeom>
          <a:gradFill rotWithShape="0">
            <a:gsLst>
              <a:gs pos="0">
                <a:srgbClr val="EEBCEE"/>
              </a:gs>
              <a:gs pos="100000">
                <a:srgbClr val="E6857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5050" name="Group 61"/>
          <p:cNvGrpSpPr>
            <a:grpSpLocks/>
          </p:cNvGrpSpPr>
          <p:nvPr/>
        </p:nvGrpSpPr>
        <p:grpSpPr bwMode="auto">
          <a:xfrm>
            <a:off x="6189663" y="1219200"/>
            <a:ext cx="1676400" cy="1524000"/>
            <a:chOff x="3984" y="1056"/>
            <a:chExt cx="1056" cy="960"/>
          </a:xfrm>
        </p:grpSpPr>
        <p:sp>
          <p:nvSpPr>
            <p:cNvPr id="85223" name="Freeform 62"/>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224" name="Oval 63"/>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5051" name="Line 64"/>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052" name="Line 65"/>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053" name="Line 66"/>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054" name="Text Box 67"/>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85055" name="Rectangle 68"/>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5056" name="Group 69"/>
          <p:cNvGrpSpPr>
            <a:grpSpLocks/>
          </p:cNvGrpSpPr>
          <p:nvPr/>
        </p:nvGrpSpPr>
        <p:grpSpPr bwMode="auto">
          <a:xfrm>
            <a:off x="1560513" y="4102100"/>
            <a:ext cx="304800" cy="325438"/>
            <a:chOff x="743" y="2872"/>
            <a:chExt cx="192" cy="205"/>
          </a:xfrm>
        </p:grpSpPr>
        <p:sp>
          <p:nvSpPr>
            <p:cNvPr id="85221" name="Oval 70"/>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22" name="Freeform 71"/>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57" name="Group 72"/>
          <p:cNvGrpSpPr>
            <a:grpSpLocks/>
          </p:cNvGrpSpPr>
          <p:nvPr/>
        </p:nvGrpSpPr>
        <p:grpSpPr bwMode="auto">
          <a:xfrm>
            <a:off x="1314450" y="3429000"/>
            <a:ext cx="123825" cy="214313"/>
            <a:chOff x="571" y="2440"/>
            <a:chExt cx="85" cy="155"/>
          </a:xfrm>
        </p:grpSpPr>
        <p:sp>
          <p:nvSpPr>
            <p:cNvPr id="85218" name="Oval 73"/>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19" name="Line 7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220" name="Rectangle 75"/>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5058" name="Group 76"/>
          <p:cNvGrpSpPr>
            <a:grpSpLocks/>
          </p:cNvGrpSpPr>
          <p:nvPr/>
        </p:nvGrpSpPr>
        <p:grpSpPr bwMode="auto">
          <a:xfrm>
            <a:off x="1927225" y="3424238"/>
            <a:ext cx="123825" cy="214312"/>
            <a:chOff x="571" y="2440"/>
            <a:chExt cx="85" cy="155"/>
          </a:xfrm>
        </p:grpSpPr>
        <p:sp>
          <p:nvSpPr>
            <p:cNvPr id="85215" name="Oval 77"/>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16" name="Line 78"/>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217" name="Rectangle 79"/>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5059" name="Group 81"/>
          <p:cNvGrpSpPr>
            <a:grpSpLocks/>
          </p:cNvGrpSpPr>
          <p:nvPr/>
        </p:nvGrpSpPr>
        <p:grpSpPr bwMode="auto">
          <a:xfrm>
            <a:off x="6494463" y="2895600"/>
            <a:ext cx="325437" cy="304800"/>
            <a:chOff x="4176" y="2112"/>
            <a:chExt cx="205" cy="192"/>
          </a:xfrm>
        </p:grpSpPr>
        <p:sp>
          <p:nvSpPr>
            <p:cNvPr id="85213" name="Oval 8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14" name="Freeform 8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60" name="Group 84"/>
          <p:cNvGrpSpPr>
            <a:grpSpLocks/>
          </p:cNvGrpSpPr>
          <p:nvPr/>
        </p:nvGrpSpPr>
        <p:grpSpPr bwMode="auto">
          <a:xfrm>
            <a:off x="7272338" y="5184775"/>
            <a:ext cx="222250" cy="238125"/>
            <a:chOff x="5198" y="3219"/>
            <a:chExt cx="103" cy="93"/>
          </a:xfrm>
        </p:grpSpPr>
        <p:sp>
          <p:nvSpPr>
            <p:cNvPr id="85211" name="Oval 85"/>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12" name="Freeform 86"/>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5061" name="Group 87"/>
          <p:cNvGrpSpPr>
            <a:grpSpLocks/>
          </p:cNvGrpSpPr>
          <p:nvPr/>
        </p:nvGrpSpPr>
        <p:grpSpPr bwMode="auto">
          <a:xfrm>
            <a:off x="7043738" y="5337175"/>
            <a:ext cx="222250" cy="238125"/>
            <a:chOff x="5198" y="3219"/>
            <a:chExt cx="103" cy="93"/>
          </a:xfrm>
        </p:grpSpPr>
        <p:sp>
          <p:nvSpPr>
            <p:cNvPr id="85209" name="Oval 8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10" name="Freeform 8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5062" name="Group 90"/>
          <p:cNvGrpSpPr>
            <a:grpSpLocks/>
          </p:cNvGrpSpPr>
          <p:nvPr/>
        </p:nvGrpSpPr>
        <p:grpSpPr bwMode="auto">
          <a:xfrm>
            <a:off x="6815138" y="5413375"/>
            <a:ext cx="220662" cy="238125"/>
            <a:chOff x="5198" y="3219"/>
            <a:chExt cx="103" cy="93"/>
          </a:xfrm>
        </p:grpSpPr>
        <p:sp>
          <p:nvSpPr>
            <p:cNvPr id="85207" name="Oval 9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08" name="Freeform 9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5063" name="Text Box 93"/>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endParaRPr lang="fr-FR" altLang="fr-FR" sz="1200" b="1" i="1">
              <a:solidFill>
                <a:schemeClr val="accent2"/>
              </a:solidFill>
              <a:latin typeface="Times New Roman" pitchFamily="18" charset="0"/>
            </a:endParaRPr>
          </a:p>
        </p:txBody>
      </p:sp>
      <p:grpSp>
        <p:nvGrpSpPr>
          <p:cNvPr id="85064" name="Group 94"/>
          <p:cNvGrpSpPr>
            <a:grpSpLocks/>
          </p:cNvGrpSpPr>
          <p:nvPr/>
        </p:nvGrpSpPr>
        <p:grpSpPr bwMode="auto">
          <a:xfrm>
            <a:off x="7500938" y="5413375"/>
            <a:ext cx="222250" cy="238125"/>
            <a:chOff x="5198" y="3219"/>
            <a:chExt cx="103" cy="93"/>
          </a:xfrm>
        </p:grpSpPr>
        <p:sp>
          <p:nvSpPr>
            <p:cNvPr id="85205" name="Oval 95"/>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06" name="Freeform 96"/>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5065" name="Group 97"/>
          <p:cNvGrpSpPr>
            <a:grpSpLocks/>
          </p:cNvGrpSpPr>
          <p:nvPr/>
        </p:nvGrpSpPr>
        <p:grpSpPr bwMode="auto">
          <a:xfrm>
            <a:off x="7272338" y="5489575"/>
            <a:ext cx="222250" cy="238125"/>
            <a:chOff x="5198" y="3219"/>
            <a:chExt cx="103" cy="93"/>
          </a:xfrm>
        </p:grpSpPr>
        <p:sp>
          <p:nvSpPr>
            <p:cNvPr id="85203" name="Oval 98"/>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04" name="Freeform 99"/>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5066" name="Group 100"/>
          <p:cNvGrpSpPr>
            <a:grpSpLocks/>
          </p:cNvGrpSpPr>
          <p:nvPr/>
        </p:nvGrpSpPr>
        <p:grpSpPr bwMode="auto">
          <a:xfrm>
            <a:off x="7043738" y="5565775"/>
            <a:ext cx="220662" cy="238125"/>
            <a:chOff x="5198" y="3219"/>
            <a:chExt cx="103" cy="93"/>
          </a:xfrm>
        </p:grpSpPr>
        <p:sp>
          <p:nvSpPr>
            <p:cNvPr id="85201" name="Oval 101"/>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202" name="Freeform 102"/>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5067" name="Rectangle 103"/>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68" name="Text Box 104"/>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5069" name="Line 105"/>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70" name="Text Box 106"/>
          <p:cNvSpPr txBox="1">
            <a:spLocks noChangeArrowheads="1"/>
          </p:cNvSpPr>
          <p:nvPr/>
        </p:nvSpPr>
        <p:spPr bwMode="auto">
          <a:xfrm>
            <a:off x="4427538" y="1989138"/>
            <a:ext cx="1651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5071" name="Group 107"/>
          <p:cNvGrpSpPr>
            <a:grpSpLocks/>
          </p:cNvGrpSpPr>
          <p:nvPr/>
        </p:nvGrpSpPr>
        <p:grpSpPr bwMode="auto">
          <a:xfrm>
            <a:off x="3656013" y="2865438"/>
            <a:ext cx="762000" cy="560387"/>
            <a:chOff x="2318" y="1875"/>
            <a:chExt cx="480" cy="353"/>
          </a:xfrm>
        </p:grpSpPr>
        <p:sp>
          <p:nvSpPr>
            <p:cNvPr id="85199" name="Freeform 108"/>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200" name="Oval 109"/>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5072" name="Rectangle 110"/>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73" name="Rectangle 111" descr="Sphères"/>
          <p:cNvSpPr>
            <a:spLocks noChangeArrowheads="1"/>
          </p:cNvSpPr>
          <p:nvPr/>
        </p:nvSpPr>
        <p:spPr bwMode="auto">
          <a:xfrm>
            <a:off x="3971925" y="4597400"/>
            <a:ext cx="142875" cy="388938"/>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74" name="Rectangle 112" descr="Sphères"/>
          <p:cNvSpPr>
            <a:spLocks noChangeArrowheads="1"/>
          </p:cNvSpPr>
          <p:nvPr/>
        </p:nvSpPr>
        <p:spPr bwMode="auto">
          <a:xfrm>
            <a:off x="4749800" y="4970463"/>
            <a:ext cx="590550"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75" name="Freeform 113"/>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5076" name="Group 114"/>
          <p:cNvGrpSpPr>
            <a:grpSpLocks/>
          </p:cNvGrpSpPr>
          <p:nvPr/>
        </p:nvGrpSpPr>
        <p:grpSpPr bwMode="auto">
          <a:xfrm>
            <a:off x="3656013" y="2857500"/>
            <a:ext cx="762000" cy="579438"/>
            <a:chOff x="2303" y="1800"/>
            <a:chExt cx="480" cy="365"/>
          </a:xfrm>
        </p:grpSpPr>
        <p:sp>
          <p:nvSpPr>
            <p:cNvPr id="85197" name="Freeform 115"/>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198" name="Oval 116"/>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5077" name="Group 117"/>
          <p:cNvGrpSpPr>
            <a:grpSpLocks/>
          </p:cNvGrpSpPr>
          <p:nvPr/>
        </p:nvGrpSpPr>
        <p:grpSpPr bwMode="auto">
          <a:xfrm>
            <a:off x="5246688" y="4943475"/>
            <a:ext cx="304800" cy="785813"/>
            <a:chOff x="4701" y="1587"/>
            <a:chExt cx="221" cy="534"/>
          </a:xfrm>
        </p:grpSpPr>
        <p:sp>
          <p:nvSpPr>
            <p:cNvPr id="85177" name="Rectangle 118"/>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78" name="Freeform 119"/>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5179" name="Freeform 120"/>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5180" name="Freeform 121"/>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5181" name="Freeform 122"/>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5182" name="Freeform 123"/>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5183" name="Freeform 124"/>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5184" name="Freeform 125"/>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5185" name="Freeform 126"/>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5186" name="Freeform 127"/>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5187" name="Rectangle 128"/>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88" name="Freeform 129"/>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5189" name="Freeform 130"/>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5190" name="Freeform 131"/>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5191" name="Freeform 132"/>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5192" name="Freeform 133"/>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5193" name="Freeform 134"/>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5194" name="Freeform 135"/>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5195" name="Freeform 136"/>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5196" name="Freeform 137"/>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5078" name="Freeform 138"/>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5079" name="Group 139"/>
          <p:cNvGrpSpPr>
            <a:grpSpLocks/>
          </p:cNvGrpSpPr>
          <p:nvPr/>
        </p:nvGrpSpPr>
        <p:grpSpPr bwMode="auto">
          <a:xfrm rot="-5400000">
            <a:off x="3420268" y="4650582"/>
            <a:ext cx="112713" cy="184150"/>
            <a:chOff x="571" y="2440"/>
            <a:chExt cx="85" cy="155"/>
          </a:xfrm>
        </p:grpSpPr>
        <p:sp>
          <p:nvSpPr>
            <p:cNvPr id="85174" name="Oval 140"/>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75" name="Line 141"/>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176" name="Rectangle 142"/>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5080" name="Group 143"/>
          <p:cNvGrpSpPr>
            <a:grpSpLocks/>
          </p:cNvGrpSpPr>
          <p:nvPr/>
        </p:nvGrpSpPr>
        <p:grpSpPr bwMode="auto">
          <a:xfrm>
            <a:off x="3582988" y="4445000"/>
            <a:ext cx="123825" cy="214313"/>
            <a:chOff x="571" y="2440"/>
            <a:chExt cx="85" cy="155"/>
          </a:xfrm>
        </p:grpSpPr>
        <p:sp>
          <p:nvSpPr>
            <p:cNvPr id="85171" name="Oval 144"/>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72" name="Line 14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173" name="Rectangle 146"/>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5081" name="Group 147"/>
          <p:cNvGrpSpPr>
            <a:grpSpLocks/>
          </p:cNvGrpSpPr>
          <p:nvPr/>
        </p:nvGrpSpPr>
        <p:grpSpPr bwMode="auto">
          <a:xfrm>
            <a:off x="6546850" y="4021138"/>
            <a:ext cx="1524000" cy="409575"/>
            <a:chOff x="4104" y="2835"/>
            <a:chExt cx="960" cy="192"/>
          </a:xfrm>
        </p:grpSpPr>
        <p:sp>
          <p:nvSpPr>
            <p:cNvPr id="85166" name="Freeform 148"/>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167" name="Line 149"/>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8" name="Line 150"/>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9" name="Line 151"/>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70" name="Line 152"/>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5082" name="Group 153"/>
          <p:cNvGrpSpPr>
            <a:grpSpLocks/>
          </p:cNvGrpSpPr>
          <p:nvPr/>
        </p:nvGrpSpPr>
        <p:grpSpPr bwMode="auto">
          <a:xfrm>
            <a:off x="6550025" y="4654550"/>
            <a:ext cx="1525588" cy="608013"/>
            <a:chOff x="3885" y="3219"/>
            <a:chExt cx="961" cy="383"/>
          </a:xfrm>
        </p:grpSpPr>
        <p:sp>
          <p:nvSpPr>
            <p:cNvPr id="85148" name="Line 154"/>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49" name="Line 155"/>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0" name="Line 156"/>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1" name="Line 157"/>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2" name="Line 158"/>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3" name="Line 159"/>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4" name="Line 160"/>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5" name="Line 161"/>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6" name="Line 162"/>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7" name="Line 163"/>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8" name="Line 164"/>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59" name="Line 165"/>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0" name="Freeform 166"/>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1" name="Freeform 167"/>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162" name="Freeform 168"/>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3" name="Freeform 169"/>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4" name="Freeform 170"/>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65" name="Freeform 171"/>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5083" name="Group 172"/>
          <p:cNvGrpSpPr>
            <a:grpSpLocks/>
          </p:cNvGrpSpPr>
          <p:nvPr/>
        </p:nvGrpSpPr>
        <p:grpSpPr bwMode="auto">
          <a:xfrm rot="-5400000">
            <a:off x="7044531" y="4421982"/>
            <a:ext cx="238125" cy="239712"/>
            <a:chOff x="4176" y="2112"/>
            <a:chExt cx="205" cy="192"/>
          </a:xfrm>
        </p:grpSpPr>
        <p:sp>
          <p:nvSpPr>
            <p:cNvPr id="85146" name="Oval 173"/>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47" name="Freeform 174"/>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84" name="Group 175"/>
          <p:cNvGrpSpPr>
            <a:grpSpLocks/>
          </p:cNvGrpSpPr>
          <p:nvPr/>
        </p:nvGrpSpPr>
        <p:grpSpPr bwMode="auto">
          <a:xfrm rot="-5400000">
            <a:off x="7349331" y="4421982"/>
            <a:ext cx="238125" cy="239712"/>
            <a:chOff x="4176" y="2112"/>
            <a:chExt cx="205" cy="192"/>
          </a:xfrm>
        </p:grpSpPr>
        <p:sp>
          <p:nvSpPr>
            <p:cNvPr id="85144" name="Oval 176"/>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45" name="Freeform 177"/>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85" name="Group 178"/>
          <p:cNvGrpSpPr>
            <a:grpSpLocks/>
          </p:cNvGrpSpPr>
          <p:nvPr/>
        </p:nvGrpSpPr>
        <p:grpSpPr bwMode="auto">
          <a:xfrm rot="-5400000">
            <a:off x="7654131" y="4421982"/>
            <a:ext cx="238125" cy="239712"/>
            <a:chOff x="4176" y="2112"/>
            <a:chExt cx="205" cy="192"/>
          </a:xfrm>
        </p:grpSpPr>
        <p:sp>
          <p:nvSpPr>
            <p:cNvPr id="85142" name="Oval 179"/>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43" name="Freeform 180"/>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86" name="Group 181"/>
          <p:cNvGrpSpPr>
            <a:grpSpLocks/>
          </p:cNvGrpSpPr>
          <p:nvPr/>
        </p:nvGrpSpPr>
        <p:grpSpPr bwMode="auto">
          <a:xfrm rot="-5400000">
            <a:off x="7958931" y="4421982"/>
            <a:ext cx="238125" cy="239712"/>
            <a:chOff x="4176" y="2112"/>
            <a:chExt cx="205" cy="192"/>
          </a:xfrm>
        </p:grpSpPr>
        <p:sp>
          <p:nvSpPr>
            <p:cNvPr id="85140" name="Oval 182"/>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41" name="Freeform 183"/>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87" name="Group 184"/>
          <p:cNvGrpSpPr>
            <a:grpSpLocks/>
          </p:cNvGrpSpPr>
          <p:nvPr/>
        </p:nvGrpSpPr>
        <p:grpSpPr bwMode="auto">
          <a:xfrm rot="-5400000">
            <a:off x="6739731" y="4421982"/>
            <a:ext cx="238125" cy="239712"/>
            <a:chOff x="4176" y="2112"/>
            <a:chExt cx="205" cy="192"/>
          </a:xfrm>
        </p:grpSpPr>
        <p:sp>
          <p:nvSpPr>
            <p:cNvPr id="85138" name="Oval 18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39" name="Freeform 18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5088" name="Group 187"/>
          <p:cNvGrpSpPr>
            <a:grpSpLocks/>
          </p:cNvGrpSpPr>
          <p:nvPr/>
        </p:nvGrpSpPr>
        <p:grpSpPr bwMode="auto">
          <a:xfrm rot="-5400000">
            <a:off x="6434931" y="4421982"/>
            <a:ext cx="238125" cy="239712"/>
            <a:chOff x="4176" y="2112"/>
            <a:chExt cx="205" cy="192"/>
          </a:xfrm>
        </p:grpSpPr>
        <p:sp>
          <p:nvSpPr>
            <p:cNvPr id="85136" name="Oval 18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37" name="Freeform 18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5089" name="Rectangle 190"/>
          <p:cNvSpPr>
            <a:spLocks noChangeArrowheads="1"/>
          </p:cNvSpPr>
          <p:nvPr/>
        </p:nvSpPr>
        <p:spPr bwMode="auto">
          <a:xfrm>
            <a:off x="5541963" y="5581650"/>
            <a:ext cx="352425" cy="92075"/>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90" name="Freeform 191"/>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91" name="Line 192"/>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092" name="Rectangle 193"/>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093" name="Freeform 194"/>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85094" name="Group 195"/>
          <p:cNvGrpSpPr>
            <a:grpSpLocks/>
          </p:cNvGrpSpPr>
          <p:nvPr/>
        </p:nvGrpSpPr>
        <p:grpSpPr bwMode="auto">
          <a:xfrm>
            <a:off x="6548438" y="4021138"/>
            <a:ext cx="1524000" cy="409575"/>
            <a:chOff x="4104" y="2835"/>
            <a:chExt cx="960" cy="192"/>
          </a:xfrm>
        </p:grpSpPr>
        <p:sp>
          <p:nvSpPr>
            <p:cNvPr id="85131" name="Freeform 196"/>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132" name="Line 197"/>
            <p:cNvSpPr>
              <a:spLocks noChangeShapeType="1"/>
            </p:cNvSpPr>
            <p:nvPr/>
          </p:nvSpPr>
          <p:spPr bwMode="auto">
            <a:xfrm>
              <a:off x="4296"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33" name="Line 198"/>
            <p:cNvSpPr>
              <a:spLocks noChangeShapeType="1"/>
            </p:cNvSpPr>
            <p:nvPr/>
          </p:nvSpPr>
          <p:spPr bwMode="auto">
            <a:xfrm>
              <a:off x="4488"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34" name="Line 199"/>
            <p:cNvSpPr>
              <a:spLocks noChangeShapeType="1"/>
            </p:cNvSpPr>
            <p:nvPr/>
          </p:nvSpPr>
          <p:spPr bwMode="auto">
            <a:xfrm>
              <a:off x="4680"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35" name="Line 200"/>
            <p:cNvSpPr>
              <a:spLocks noChangeShapeType="1"/>
            </p:cNvSpPr>
            <p:nvPr/>
          </p:nvSpPr>
          <p:spPr bwMode="auto">
            <a:xfrm>
              <a:off x="4872"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5095" name="Group 201"/>
          <p:cNvGrpSpPr>
            <a:grpSpLocks/>
          </p:cNvGrpSpPr>
          <p:nvPr/>
        </p:nvGrpSpPr>
        <p:grpSpPr bwMode="auto">
          <a:xfrm>
            <a:off x="6550025" y="4652963"/>
            <a:ext cx="1525588" cy="608012"/>
            <a:chOff x="3885" y="3219"/>
            <a:chExt cx="961" cy="383"/>
          </a:xfrm>
        </p:grpSpPr>
        <p:sp>
          <p:nvSpPr>
            <p:cNvPr id="85113" name="Line 202"/>
            <p:cNvSpPr>
              <a:spLocks noChangeShapeType="1"/>
            </p:cNvSpPr>
            <p:nvPr/>
          </p:nvSpPr>
          <p:spPr bwMode="auto">
            <a:xfrm flipV="1">
              <a:off x="4245" y="3554"/>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4" name="Line 203"/>
            <p:cNvSpPr>
              <a:spLocks noChangeShapeType="1"/>
            </p:cNvSpPr>
            <p:nvPr/>
          </p:nvSpPr>
          <p:spPr bwMode="auto">
            <a:xfrm flipV="1">
              <a:off x="4101"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5" name="Line 204"/>
            <p:cNvSpPr>
              <a:spLocks noChangeShapeType="1"/>
            </p:cNvSpPr>
            <p:nvPr/>
          </p:nvSpPr>
          <p:spPr bwMode="auto">
            <a:xfrm flipV="1">
              <a:off x="4389"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6" name="Line 205"/>
            <p:cNvSpPr>
              <a:spLocks noChangeShapeType="1"/>
            </p:cNvSpPr>
            <p:nvPr/>
          </p:nvSpPr>
          <p:spPr bwMode="auto">
            <a:xfrm flipV="1">
              <a:off x="4533"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7" name="Line 206"/>
            <p:cNvSpPr>
              <a:spLocks noChangeShapeType="1"/>
            </p:cNvSpPr>
            <p:nvPr/>
          </p:nvSpPr>
          <p:spPr bwMode="auto">
            <a:xfrm flipV="1">
              <a:off x="4389" y="3410"/>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8" name="Line 207"/>
            <p:cNvSpPr>
              <a:spLocks noChangeShapeType="1"/>
            </p:cNvSpPr>
            <p:nvPr/>
          </p:nvSpPr>
          <p:spPr bwMode="auto">
            <a:xfrm flipV="1">
              <a:off x="4245"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19" name="Line 208"/>
            <p:cNvSpPr>
              <a:spLocks noChangeShapeType="1"/>
            </p:cNvSpPr>
            <p:nvPr/>
          </p:nvSpPr>
          <p:spPr bwMode="auto">
            <a:xfrm flipV="1">
              <a:off x="484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0" name="Line 209"/>
            <p:cNvSpPr>
              <a:spLocks noChangeShapeType="1"/>
            </p:cNvSpPr>
            <p:nvPr/>
          </p:nvSpPr>
          <p:spPr bwMode="auto">
            <a:xfrm flipV="1">
              <a:off x="4653"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1" name="Line 210"/>
            <p:cNvSpPr>
              <a:spLocks noChangeShapeType="1"/>
            </p:cNvSpPr>
            <p:nvPr/>
          </p:nvSpPr>
          <p:spPr bwMode="auto">
            <a:xfrm flipV="1">
              <a:off x="4461"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2" name="Line 211"/>
            <p:cNvSpPr>
              <a:spLocks noChangeShapeType="1"/>
            </p:cNvSpPr>
            <p:nvPr/>
          </p:nvSpPr>
          <p:spPr bwMode="auto">
            <a:xfrm flipV="1">
              <a:off x="4269"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3" name="Line 212"/>
            <p:cNvSpPr>
              <a:spLocks noChangeShapeType="1"/>
            </p:cNvSpPr>
            <p:nvPr/>
          </p:nvSpPr>
          <p:spPr bwMode="auto">
            <a:xfrm flipV="1">
              <a:off x="4077"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4" name="Line 213"/>
            <p:cNvSpPr>
              <a:spLocks noChangeShapeType="1"/>
            </p:cNvSpPr>
            <p:nvPr/>
          </p:nvSpPr>
          <p:spPr bwMode="auto">
            <a:xfrm flipV="1">
              <a:off x="388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5" name="Freeform 214"/>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6" name="Freeform 215"/>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5127" name="Freeform 216"/>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8" name="Freeform 217"/>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29" name="Freeform 218"/>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30" name="Freeform 219"/>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5096" name="Group 220"/>
          <p:cNvGrpSpPr>
            <a:grpSpLocks/>
          </p:cNvGrpSpPr>
          <p:nvPr/>
        </p:nvGrpSpPr>
        <p:grpSpPr bwMode="auto">
          <a:xfrm>
            <a:off x="841375" y="2366963"/>
            <a:ext cx="687388" cy="819150"/>
            <a:chOff x="960" y="1776"/>
            <a:chExt cx="433" cy="516"/>
          </a:xfrm>
        </p:grpSpPr>
        <p:sp>
          <p:nvSpPr>
            <p:cNvPr id="85109" name="Freeform 221"/>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110" name="Freeform 222"/>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5111" name="Oval 223"/>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12" name="Text Box 224"/>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5097" name="AutoShape 227"/>
          <p:cNvSpPr>
            <a:spLocks noChangeArrowheads="1"/>
          </p:cNvSpPr>
          <p:nvPr/>
        </p:nvSpPr>
        <p:spPr bwMode="auto">
          <a:xfrm>
            <a:off x="827088" y="668338"/>
            <a:ext cx="3032125" cy="693737"/>
          </a:xfrm>
          <a:prstGeom prst="wedgeRoundRectCallout">
            <a:avLst>
              <a:gd name="adj1" fmla="val -19477"/>
              <a:gd name="adj2" fmla="val 11407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At the end of production, the Dosyfruit starts pushing the fruit with water.</a:t>
            </a:r>
          </a:p>
        </p:txBody>
      </p:sp>
      <p:sp>
        <p:nvSpPr>
          <p:cNvPr id="128228" name="Freeform 228"/>
          <p:cNvSpPr>
            <a:spLocks/>
          </p:cNvSpPr>
          <p:nvPr/>
        </p:nvSpPr>
        <p:spPr bwMode="auto">
          <a:xfrm>
            <a:off x="1603375" y="3489325"/>
            <a:ext cx="217488" cy="522288"/>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00FFFF">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28229" name="Line 229"/>
          <p:cNvSpPr>
            <a:spLocks noChangeShapeType="1"/>
          </p:cNvSpPr>
          <p:nvPr/>
        </p:nvSpPr>
        <p:spPr bwMode="auto">
          <a:xfrm>
            <a:off x="1752600" y="3276600"/>
            <a:ext cx="0" cy="22860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100" name="Line 230"/>
          <p:cNvSpPr>
            <a:spLocks noChangeShapeType="1"/>
          </p:cNvSpPr>
          <p:nvPr/>
        </p:nvSpPr>
        <p:spPr bwMode="auto">
          <a:xfrm>
            <a:off x="3487738" y="4633913"/>
            <a:ext cx="0" cy="233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5101" name="Line 231"/>
          <p:cNvSpPr>
            <a:spLocks noChangeShapeType="1"/>
          </p:cNvSpPr>
          <p:nvPr/>
        </p:nvSpPr>
        <p:spPr bwMode="auto">
          <a:xfrm>
            <a:off x="3562350" y="4633913"/>
            <a:ext cx="0" cy="233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28232" name="Line 232"/>
          <p:cNvSpPr>
            <a:spLocks noChangeShapeType="1"/>
          </p:cNvSpPr>
          <p:nvPr/>
        </p:nvSpPr>
        <p:spPr bwMode="auto">
          <a:xfrm>
            <a:off x="1524000" y="3276600"/>
            <a:ext cx="228600"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5103" name="Group 233"/>
          <p:cNvGrpSpPr>
            <a:grpSpLocks/>
          </p:cNvGrpSpPr>
          <p:nvPr/>
        </p:nvGrpSpPr>
        <p:grpSpPr bwMode="auto">
          <a:xfrm>
            <a:off x="1447800" y="3124200"/>
            <a:ext cx="123825" cy="214313"/>
            <a:chOff x="571" y="2440"/>
            <a:chExt cx="85" cy="155"/>
          </a:xfrm>
        </p:grpSpPr>
        <p:sp>
          <p:nvSpPr>
            <p:cNvPr id="85106" name="Oval 234"/>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5107" name="Line 235"/>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5108" name="Rectangle 236"/>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5104" name="Line 237"/>
          <p:cNvSpPr>
            <a:spLocks noChangeShapeType="1"/>
          </p:cNvSpPr>
          <p:nvPr/>
        </p:nvSpPr>
        <p:spPr bwMode="auto">
          <a:xfrm flipH="1">
            <a:off x="1692275" y="1773238"/>
            <a:ext cx="71438"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5105" name="Text Box 238"/>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44"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475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128232"/>
                                        </p:tgtEl>
                                        <p:attrNameLst>
                                          <p:attrName>style.visibility</p:attrName>
                                        </p:attrNameLst>
                                      </p:cBhvr>
                                      <p:to>
                                        <p:strVal val="visible"/>
                                      </p:to>
                                    </p:set>
                                    <p:animEffect transition="in" filter="wipe(left)">
                                      <p:cBhvr>
                                        <p:cTn id="7" dur="500"/>
                                        <p:tgtEl>
                                          <p:spTgt spid="128232"/>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128229"/>
                                        </p:tgtEl>
                                        <p:attrNameLst>
                                          <p:attrName>style.visibility</p:attrName>
                                        </p:attrNameLst>
                                      </p:cBhvr>
                                      <p:to>
                                        <p:strVal val="visible"/>
                                      </p:to>
                                    </p:set>
                                    <p:animEffect transition="in" filter="wipe(up)">
                                      <p:cBhvr>
                                        <p:cTn id="11" dur="500"/>
                                        <p:tgtEl>
                                          <p:spTgt spid="128229"/>
                                        </p:tgtEl>
                                      </p:cBhvr>
                                    </p:animEffect>
                                  </p:childTnLst>
                                </p:cTn>
                              </p:par>
                            </p:childTnLst>
                          </p:cTn>
                        </p:par>
                        <p:par>
                          <p:cTn id="12" fill="hold" nodeType="afterGroup">
                            <p:stCondLst>
                              <p:cond delay="3000"/>
                            </p:stCondLst>
                            <p:childTnLst>
                              <p:par>
                                <p:cTn id="13" presetID="22" presetClass="entr" presetSubtype="1" fill="hold" grpId="0" nodeType="afterEffect">
                                  <p:stCondLst>
                                    <p:cond delay="1000"/>
                                  </p:stCondLst>
                                  <p:childTnLst>
                                    <p:set>
                                      <p:cBhvr>
                                        <p:cTn id="14" dur="1" fill="hold">
                                          <p:stCondLst>
                                            <p:cond delay="0"/>
                                          </p:stCondLst>
                                        </p:cTn>
                                        <p:tgtEl>
                                          <p:spTgt spid="128228"/>
                                        </p:tgtEl>
                                        <p:attrNameLst>
                                          <p:attrName>style.visibility</p:attrName>
                                        </p:attrNameLst>
                                      </p:cBhvr>
                                      <p:to>
                                        <p:strVal val="visible"/>
                                      </p:to>
                                    </p:set>
                                    <p:animEffect transition="in" filter="wipe(up)">
                                      <p:cBhvr>
                                        <p:cTn id="15" dur="500"/>
                                        <p:tgtEl>
                                          <p:spTgt spid="128228"/>
                                        </p:tgtEl>
                                      </p:cBhvr>
                                    </p:animEffect>
                                  </p:childTnLst>
                                </p:cTn>
                              </p:par>
                            </p:childTnLst>
                          </p:cTn>
                        </p:par>
                        <p:par>
                          <p:cTn id="16" fill="hold" nodeType="afterGroup">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28014"/>
                                        </p:tgtEl>
                                        <p:attrNameLst>
                                          <p:attrName>style.visibility</p:attrName>
                                        </p:attrNameLst>
                                      </p:cBhvr>
                                      <p:to>
                                        <p:strVal val="visible"/>
                                      </p:to>
                                    </p:set>
                                    <p:animEffect transition="in" filter="wipe(right)">
                                      <p:cBhvr>
                                        <p:cTn id="19" dur="500"/>
                                        <p:tgtEl>
                                          <p:spTgt spid="128014"/>
                                        </p:tgtEl>
                                      </p:cBhvr>
                                    </p:animEffect>
                                  </p:childTnLst>
                                </p:cTn>
                              </p:par>
                            </p:childTnLst>
                          </p:cTn>
                        </p:par>
                        <p:par>
                          <p:cTn id="20" fill="hold" nodeType="afterGroup">
                            <p:stCondLst>
                              <p:cond delay="5000"/>
                            </p:stCondLst>
                            <p:childTnLst>
                              <p:par>
                                <p:cTn id="21" presetID="22" presetClass="entr" presetSubtype="8" fill="hold" grpId="0" nodeType="afterEffect">
                                  <p:stCondLst>
                                    <p:cond delay="0"/>
                                  </p:stCondLst>
                                  <p:childTnLst>
                                    <p:set>
                                      <p:cBhvr>
                                        <p:cTn id="22" dur="1" fill="hold">
                                          <p:stCondLst>
                                            <p:cond delay="0"/>
                                          </p:stCondLst>
                                        </p:cTn>
                                        <p:tgtEl>
                                          <p:spTgt spid="128012"/>
                                        </p:tgtEl>
                                        <p:attrNameLst>
                                          <p:attrName>style.visibility</p:attrName>
                                        </p:attrNameLst>
                                      </p:cBhvr>
                                      <p:to>
                                        <p:strVal val="visible"/>
                                      </p:to>
                                    </p:set>
                                    <p:animEffect transition="in" filter="wipe(left)">
                                      <p:cBhvr>
                                        <p:cTn id="23" dur="500"/>
                                        <p:tgtEl>
                                          <p:spTgt spid="128012"/>
                                        </p:tgtEl>
                                      </p:cBhvr>
                                    </p:animEffect>
                                  </p:childTnLst>
                                </p:cTn>
                              </p:par>
                            </p:childTnLst>
                          </p:cTn>
                        </p:par>
                        <p:par>
                          <p:cTn id="24" fill="hold" nodeType="afterGroup">
                            <p:stCondLst>
                              <p:cond delay="5500"/>
                            </p:stCondLst>
                            <p:childTnLst>
                              <p:par>
                                <p:cTn id="25" presetID="22" presetClass="entr" presetSubtype="1" fill="hold" grpId="0" nodeType="afterEffect">
                                  <p:stCondLst>
                                    <p:cond delay="0"/>
                                  </p:stCondLst>
                                  <p:childTnLst>
                                    <p:set>
                                      <p:cBhvr>
                                        <p:cTn id="26" dur="1" fill="hold">
                                          <p:stCondLst>
                                            <p:cond delay="0"/>
                                          </p:stCondLst>
                                        </p:cTn>
                                        <p:tgtEl>
                                          <p:spTgt spid="128010"/>
                                        </p:tgtEl>
                                        <p:attrNameLst>
                                          <p:attrName>style.visibility</p:attrName>
                                        </p:attrNameLst>
                                      </p:cBhvr>
                                      <p:to>
                                        <p:strVal val="visible"/>
                                      </p:to>
                                    </p:set>
                                    <p:animEffect transition="in" filter="wipe(up)">
                                      <p:cBhvr>
                                        <p:cTn id="27" dur="500"/>
                                        <p:tgtEl>
                                          <p:spTgt spid="128010"/>
                                        </p:tgtEl>
                                      </p:cBhvr>
                                    </p:animEffect>
                                  </p:childTnLst>
                                </p:cTn>
                              </p:par>
                            </p:childTnLst>
                          </p:cTn>
                        </p:par>
                        <p:par>
                          <p:cTn id="28" fill="hold" nodeType="afterGroup">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28008"/>
                                        </p:tgtEl>
                                        <p:attrNameLst>
                                          <p:attrName>style.visibility</p:attrName>
                                        </p:attrNameLst>
                                      </p:cBhvr>
                                      <p:to>
                                        <p:strVal val="visible"/>
                                      </p:to>
                                    </p:set>
                                    <p:animEffect transition="in" filter="wipe(up)">
                                      <p:cBhvr>
                                        <p:cTn id="31" dur="500"/>
                                        <p:tgtEl>
                                          <p:spTgt spid="128008"/>
                                        </p:tgtEl>
                                      </p:cBhvr>
                                    </p:animEffect>
                                  </p:childTnLst>
                                </p:cTn>
                              </p:par>
                            </p:childTnLst>
                          </p:cTn>
                        </p:par>
                        <p:par>
                          <p:cTn id="32" fill="hold" nodeType="afterGroup">
                            <p:stCondLst>
                              <p:cond delay="6500"/>
                            </p:stCondLst>
                            <p:childTnLst>
                              <p:par>
                                <p:cTn id="33" presetID="22" presetClass="entr" presetSubtype="8" fill="hold" grpId="0" nodeType="afterEffect">
                                  <p:stCondLst>
                                    <p:cond delay="1000"/>
                                  </p:stCondLst>
                                  <p:childTnLst>
                                    <p:set>
                                      <p:cBhvr>
                                        <p:cTn id="34" dur="1" fill="hold">
                                          <p:stCondLst>
                                            <p:cond delay="0"/>
                                          </p:stCondLst>
                                        </p:cTn>
                                        <p:tgtEl>
                                          <p:spTgt spid="128007"/>
                                        </p:tgtEl>
                                        <p:attrNameLst>
                                          <p:attrName>style.visibility</p:attrName>
                                        </p:attrNameLst>
                                      </p:cBhvr>
                                      <p:to>
                                        <p:strVal val="visible"/>
                                      </p:to>
                                    </p:set>
                                    <p:animEffect transition="in" filter="wipe(left)">
                                      <p:cBhvr>
                                        <p:cTn id="35" dur="500"/>
                                        <p:tgtEl>
                                          <p:spTgt spid="128007"/>
                                        </p:tgtEl>
                                      </p:cBhvr>
                                    </p:animEffect>
                                  </p:childTnLst>
                                </p:cTn>
                              </p:par>
                            </p:childTnLst>
                          </p:cTn>
                        </p:par>
                        <p:par>
                          <p:cTn id="36" fill="hold" nodeType="afterGroup">
                            <p:stCondLst>
                              <p:cond delay="8000"/>
                            </p:stCondLst>
                            <p:childTnLst>
                              <p:par>
                                <p:cTn id="37" presetID="22" presetClass="entr" presetSubtype="8" fill="hold" grpId="0" nodeType="afterEffect">
                                  <p:stCondLst>
                                    <p:cond delay="1000"/>
                                  </p:stCondLst>
                                  <p:childTnLst>
                                    <p:set>
                                      <p:cBhvr>
                                        <p:cTn id="38" dur="1" fill="hold">
                                          <p:stCondLst>
                                            <p:cond delay="0"/>
                                          </p:stCondLst>
                                        </p:cTn>
                                        <p:tgtEl>
                                          <p:spTgt spid="128006"/>
                                        </p:tgtEl>
                                        <p:attrNameLst>
                                          <p:attrName>style.visibility</p:attrName>
                                        </p:attrNameLst>
                                      </p:cBhvr>
                                      <p:to>
                                        <p:strVal val="visible"/>
                                      </p:to>
                                    </p:set>
                                    <p:animEffect transition="in" filter="wipe(left)">
                                      <p:cBhvr>
                                        <p:cTn id="39" dur="500"/>
                                        <p:tgtEl>
                                          <p:spTgt spid="128006"/>
                                        </p:tgtEl>
                                      </p:cBhvr>
                                    </p:animEffect>
                                  </p:childTnLst>
                                </p:cTn>
                              </p:par>
                            </p:childTnLst>
                          </p:cTn>
                        </p:par>
                        <p:par>
                          <p:cTn id="40" fill="hold" nodeType="afterGroup">
                            <p:stCondLst>
                              <p:cond delay="9500"/>
                            </p:stCondLst>
                            <p:childTnLst>
                              <p:par>
                                <p:cTn id="41" presetID="22" presetClass="entr" presetSubtype="8" fill="hold" grpId="0" nodeType="afterEffect">
                                  <p:stCondLst>
                                    <p:cond delay="1000"/>
                                  </p:stCondLst>
                                  <p:childTnLst>
                                    <p:set>
                                      <p:cBhvr>
                                        <p:cTn id="42" dur="1" fill="hold">
                                          <p:stCondLst>
                                            <p:cond delay="0"/>
                                          </p:stCondLst>
                                        </p:cTn>
                                        <p:tgtEl>
                                          <p:spTgt spid="128005"/>
                                        </p:tgtEl>
                                        <p:attrNameLst>
                                          <p:attrName>style.visibility</p:attrName>
                                        </p:attrNameLst>
                                      </p:cBhvr>
                                      <p:to>
                                        <p:strVal val="visible"/>
                                      </p:to>
                                    </p:set>
                                    <p:animEffect transition="in" filter="wipe(left)">
                                      <p:cBhvr>
                                        <p:cTn id="43" dur="500"/>
                                        <p:tgtEl>
                                          <p:spTgt spid="12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P spid="128006" grpId="0" animBg="1"/>
      <p:bldP spid="128007" grpId="0" animBg="1"/>
      <p:bldP spid="128008" grpId="0" animBg="1"/>
      <p:bldP spid="128010" grpId="0" animBg="1"/>
      <p:bldP spid="128012" grpId="0" animBg="1"/>
      <p:bldP spid="128014" grpId="0" animBg="1"/>
      <p:bldP spid="128228" grpId="0" animBg="1"/>
      <p:bldP spid="128229" grpId="0" animBg="1"/>
      <p:bldP spid="1282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angle 242"/>
          <p:cNvSpPr/>
          <p:nvPr/>
        </p:nvSpPr>
        <p:spPr>
          <a:xfrm>
            <a:off x="395536" y="332657"/>
            <a:ext cx="8291264" cy="58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3"/>
          </p:nvPr>
        </p:nvSpPr>
        <p:spPr/>
        <p:txBody>
          <a:bodyPr/>
          <a:lstStyle/>
          <a:p>
            <a:endParaRPr lang="fr-FR"/>
          </a:p>
        </p:txBody>
      </p:sp>
      <p:sp>
        <p:nvSpPr>
          <p:cNvPr id="3" name="Espace réservé du texte 2"/>
          <p:cNvSpPr>
            <a:spLocks noGrp="1"/>
          </p:cNvSpPr>
          <p:nvPr>
            <p:ph type="body" sz="quarter" idx="14"/>
          </p:nvPr>
        </p:nvSpPr>
        <p:spPr/>
        <p:txBody>
          <a:bodyPr/>
          <a:lstStyle/>
          <a:p>
            <a:endParaRPr lang="fr-FR"/>
          </a:p>
        </p:txBody>
      </p:sp>
      <p:sp>
        <p:nvSpPr>
          <p:cNvPr id="239" name="Espace réservé du numéro de diapositive 3"/>
          <p:cNvSpPr>
            <a:spLocks noGrp="1"/>
          </p:cNvSpPr>
          <p:nvPr>
            <p:ph type="sldNum" sz="quarter" idx="4"/>
          </p:nvPr>
        </p:nvSpPr>
        <p:spPr>
          <a:noFill/>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fld id="{9CB8B7A1-BDCA-4606-A450-240F78CE4ED9}" type="slidenum">
              <a:rPr lang="fr-FR" altLang="fr-FR" smtClean="0">
                <a:solidFill>
                  <a:schemeClr val="bg1"/>
                </a:solidFill>
              </a:rPr>
              <a:pPr eaLnBrk="1" hangingPunct="1">
                <a:spcBef>
                  <a:spcPct val="0"/>
                </a:spcBef>
                <a:buFontTx/>
                <a:buNone/>
              </a:pPr>
              <a:t>54</a:t>
            </a:fld>
            <a:endParaRPr lang="fr-FR" altLang="fr-FR" smtClean="0">
              <a:solidFill>
                <a:schemeClr val="bg1"/>
              </a:solidFill>
            </a:endParaRPr>
          </a:p>
        </p:txBody>
      </p:sp>
      <p:sp>
        <p:nvSpPr>
          <p:cNvPr id="86019" name="Rectangle 2"/>
          <p:cNvSpPr>
            <a:spLocks noChangeArrowheads="1"/>
          </p:cNvSpPr>
          <p:nvPr/>
        </p:nvSpPr>
        <p:spPr bwMode="auto">
          <a:xfrm>
            <a:off x="1671638" y="4579938"/>
            <a:ext cx="2341562" cy="74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0" name="Rectangle 3"/>
          <p:cNvSpPr>
            <a:spLocks noChangeArrowheads="1"/>
          </p:cNvSpPr>
          <p:nvPr/>
        </p:nvSpPr>
        <p:spPr bwMode="auto">
          <a:xfrm>
            <a:off x="2908300" y="4581525"/>
            <a:ext cx="669925" cy="74613"/>
          </a:xfrm>
          <a:prstGeom prst="rect">
            <a:avLst/>
          </a:prstGeom>
          <a:gradFill rotWithShape="0">
            <a:gsLst>
              <a:gs pos="0">
                <a:srgbClr val="33CCCC"/>
              </a:gs>
              <a:gs pos="100000">
                <a:srgbClr val="CC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1" name="Freeform 4"/>
          <p:cNvSpPr>
            <a:spLocks/>
          </p:cNvSpPr>
          <p:nvPr/>
        </p:nvSpPr>
        <p:spPr bwMode="auto">
          <a:xfrm>
            <a:off x="3497263" y="4629150"/>
            <a:ext cx="57150" cy="115888"/>
          </a:xfrm>
          <a:custGeom>
            <a:avLst/>
            <a:gdLst>
              <a:gd name="T0" fmla="*/ 0 w 31"/>
              <a:gd name="T1" fmla="*/ 2147483647 h 73"/>
              <a:gd name="T2" fmla="*/ 0 w 31"/>
              <a:gd name="T3" fmla="*/ 2147483647 h 73"/>
              <a:gd name="T4" fmla="*/ 2147483647 w 31"/>
              <a:gd name="T5" fmla="*/ 2147483647 h 73"/>
              <a:gd name="T6" fmla="*/ 2147483647 w 3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3">
                <a:moveTo>
                  <a:pt x="0" y="1"/>
                </a:moveTo>
                <a:lnTo>
                  <a:pt x="0" y="73"/>
                </a:lnTo>
                <a:lnTo>
                  <a:pt x="31" y="72"/>
                </a:lnTo>
                <a:lnTo>
                  <a:pt x="30" y="0"/>
                </a:lnTo>
              </a:path>
            </a:pathLst>
          </a:custGeom>
          <a:solidFill>
            <a:srgbClr val="CC99FF"/>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022" name="Rectangle 5"/>
          <p:cNvSpPr>
            <a:spLocks noChangeArrowheads="1"/>
          </p:cNvSpPr>
          <p:nvPr/>
        </p:nvSpPr>
        <p:spPr bwMode="auto">
          <a:xfrm>
            <a:off x="3484563" y="4643438"/>
            <a:ext cx="74612" cy="280987"/>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3" name="Rectangle 6"/>
          <p:cNvSpPr>
            <a:spLocks noChangeArrowheads="1"/>
          </p:cNvSpPr>
          <p:nvPr/>
        </p:nvSpPr>
        <p:spPr bwMode="auto">
          <a:xfrm>
            <a:off x="1673225" y="4408488"/>
            <a:ext cx="74613" cy="24765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4" name="Rectangle 7"/>
          <p:cNvSpPr>
            <a:spLocks noChangeArrowheads="1"/>
          </p:cNvSpPr>
          <p:nvPr/>
        </p:nvSpPr>
        <p:spPr bwMode="auto">
          <a:xfrm>
            <a:off x="2786063" y="4581525"/>
            <a:ext cx="792162" cy="746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5" name="Rectangle 8"/>
          <p:cNvSpPr>
            <a:spLocks noChangeArrowheads="1"/>
          </p:cNvSpPr>
          <p:nvPr/>
        </p:nvSpPr>
        <p:spPr bwMode="auto">
          <a:xfrm>
            <a:off x="2470150" y="4579938"/>
            <a:ext cx="768350" cy="746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6" name="Rectangle 9"/>
          <p:cNvSpPr>
            <a:spLocks noChangeArrowheads="1"/>
          </p:cNvSpPr>
          <p:nvPr/>
        </p:nvSpPr>
        <p:spPr bwMode="auto">
          <a:xfrm>
            <a:off x="1670050" y="4579938"/>
            <a:ext cx="808038" cy="746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7" name="Rectangle 10"/>
          <p:cNvSpPr>
            <a:spLocks noChangeArrowheads="1"/>
          </p:cNvSpPr>
          <p:nvPr/>
        </p:nvSpPr>
        <p:spPr bwMode="auto">
          <a:xfrm>
            <a:off x="1670050" y="4408488"/>
            <a:ext cx="74613" cy="24765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8" name="Rectangle 11"/>
          <p:cNvSpPr>
            <a:spLocks noChangeArrowheads="1"/>
          </p:cNvSpPr>
          <p:nvPr/>
        </p:nvSpPr>
        <p:spPr bwMode="auto">
          <a:xfrm>
            <a:off x="1677988" y="4024313"/>
            <a:ext cx="74612" cy="12382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29" name="Rectangle 12"/>
          <p:cNvSpPr>
            <a:spLocks noChangeArrowheads="1"/>
          </p:cNvSpPr>
          <p:nvPr/>
        </p:nvSpPr>
        <p:spPr bwMode="auto">
          <a:xfrm>
            <a:off x="1679575" y="4010025"/>
            <a:ext cx="74613" cy="1254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0" name="Rectangle 13"/>
          <p:cNvSpPr>
            <a:spLocks noChangeArrowheads="1"/>
          </p:cNvSpPr>
          <p:nvPr/>
        </p:nvSpPr>
        <p:spPr bwMode="auto">
          <a:xfrm>
            <a:off x="1825625" y="3559175"/>
            <a:ext cx="130175"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1" name="Rectangle 14"/>
          <p:cNvSpPr>
            <a:spLocks noChangeArrowheads="1"/>
          </p:cNvSpPr>
          <p:nvPr/>
        </p:nvSpPr>
        <p:spPr bwMode="auto">
          <a:xfrm>
            <a:off x="1825625" y="3559175"/>
            <a:ext cx="157163" cy="746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2" name="Rectangle 15"/>
          <p:cNvSpPr>
            <a:spLocks noChangeArrowheads="1"/>
          </p:cNvSpPr>
          <p:nvPr/>
        </p:nvSpPr>
        <p:spPr bwMode="auto">
          <a:xfrm>
            <a:off x="1382713" y="3559175"/>
            <a:ext cx="244475"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3" name="Rectangle 16"/>
          <p:cNvSpPr>
            <a:spLocks noChangeArrowheads="1"/>
          </p:cNvSpPr>
          <p:nvPr/>
        </p:nvSpPr>
        <p:spPr bwMode="auto">
          <a:xfrm>
            <a:off x="1390650" y="3559175"/>
            <a:ext cx="209550" cy="74613"/>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4" name="Line 17"/>
          <p:cNvSpPr>
            <a:spLocks noChangeShapeType="1"/>
          </p:cNvSpPr>
          <p:nvPr/>
        </p:nvSpPr>
        <p:spPr bwMode="auto">
          <a:xfrm>
            <a:off x="381000" y="3276600"/>
            <a:ext cx="1143000"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35" name="Rectangle 18"/>
          <p:cNvSpPr>
            <a:spLocks noChangeArrowheads="1"/>
          </p:cNvSpPr>
          <p:nvPr/>
        </p:nvSpPr>
        <p:spPr bwMode="auto">
          <a:xfrm>
            <a:off x="1211263" y="3556000"/>
            <a:ext cx="160337" cy="74613"/>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6" name="Rectangle 19"/>
          <p:cNvSpPr>
            <a:spLocks noChangeArrowheads="1"/>
          </p:cNvSpPr>
          <p:nvPr/>
        </p:nvSpPr>
        <p:spPr bwMode="auto">
          <a:xfrm>
            <a:off x="1187450" y="3556000"/>
            <a:ext cx="182563" cy="746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7" name="Rectangle 20"/>
          <p:cNvSpPr>
            <a:spLocks noChangeArrowheads="1"/>
          </p:cNvSpPr>
          <p:nvPr/>
        </p:nvSpPr>
        <p:spPr bwMode="auto">
          <a:xfrm>
            <a:off x="1143000" y="3157538"/>
            <a:ext cx="74613" cy="268287"/>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8" name="Rectangle 21"/>
          <p:cNvSpPr>
            <a:spLocks noChangeArrowheads="1"/>
          </p:cNvSpPr>
          <p:nvPr/>
        </p:nvSpPr>
        <p:spPr bwMode="auto">
          <a:xfrm>
            <a:off x="1143000" y="3419475"/>
            <a:ext cx="79375" cy="21113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39" name="Rectangle 22"/>
          <p:cNvSpPr>
            <a:spLocks noChangeArrowheads="1"/>
          </p:cNvSpPr>
          <p:nvPr/>
        </p:nvSpPr>
        <p:spPr bwMode="auto">
          <a:xfrm>
            <a:off x="1143000" y="3336925"/>
            <a:ext cx="74613" cy="2905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0" name="Rectangle 23"/>
          <p:cNvSpPr>
            <a:spLocks noChangeArrowheads="1"/>
          </p:cNvSpPr>
          <p:nvPr/>
        </p:nvSpPr>
        <p:spPr bwMode="auto">
          <a:xfrm>
            <a:off x="1143000" y="2898775"/>
            <a:ext cx="74613" cy="268288"/>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1" name="Rectangle 24"/>
          <p:cNvSpPr>
            <a:spLocks noChangeArrowheads="1"/>
          </p:cNvSpPr>
          <p:nvPr/>
        </p:nvSpPr>
        <p:spPr bwMode="auto">
          <a:xfrm>
            <a:off x="1147763" y="2905125"/>
            <a:ext cx="74612"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2" name="Rectangle 25"/>
          <p:cNvSpPr>
            <a:spLocks noChangeArrowheads="1"/>
          </p:cNvSpPr>
          <p:nvPr/>
        </p:nvSpPr>
        <p:spPr bwMode="auto">
          <a:xfrm>
            <a:off x="7226300" y="3663950"/>
            <a:ext cx="123825" cy="36036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3" name="Rectangle 26"/>
          <p:cNvSpPr>
            <a:spLocks noChangeArrowheads="1"/>
          </p:cNvSpPr>
          <p:nvPr/>
        </p:nvSpPr>
        <p:spPr bwMode="auto">
          <a:xfrm>
            <a:off x="5868988" y="3668713"/>
            <a:ext cx="1443037" cy="74612"/>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4" name="Rectangle 27"/>
          <p:cNvSpPr>
            <a:spLocks noChangeArrowheads="1"/>
          </p:cNvSpPr>
          <p:nvPr/>
        </p:nvSpPr>
        <p:spPr bwMode="auto">
          <a:xfrm>
            <a:off x="5861050" y="3676650"/>
            <a:ext cx="101600" cy="1992313"/>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5" name="Rectangle 28"/>
          <p:cNvSpPr>
            <a:spLocks noChangeArrowheads="1"/>
          </p:cNvSpPr>
          <p:nvPr/>
        </p:nvSpPr>
        <p:spPr bwMode="auto">
          <a:xfrm>
            <a:off x="3965575" y="4683125"/>
            <a:ext cx="149225" cy="444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6" name="Rectangle 29"/>
          <p:cNvSpPr>
            <a:spLocks noChangeArrowheads="1"/>
          </p:cNvSpPr>
          <p:nvPr/>
        </p:nvSpPr>
        <p:spPr bwMode="auto">
          <a:xfrm>
            <a:off x="4103688" y="4968875"/>
            <a:ext cx="919162"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7" name="Rectangle 30" descr="Sphères"/>
          <p:cNvSpPr>
            <a:spLocks noChangeArrowheads="1"/>
          </p:cNvSpPr>
          <p:nvPr/>
        </p:nvSpPr>
        <p:spPr bwMode="auto">
          <a:xfrm>
            <a:off x="3968750" y="4970463"/>
            <a:ext cx="814388"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8" name="Rectangle 31"/>
          <p:cNvSpPr>
            <a:spLocks noChangeArrowheads="1"/>
          </p:cNvSpPr>
          <p:nvPr/>
        </p:nvSpPr>
        <p:spPr bwMode="auto">
          <a:xfrm>
            <a:off x="1831975" y="3557588"/>
            <a:ext cx="157163" cy="74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49" name="Freeform 32"/>
          <p:cNvSpPr>
            <a:spLocks/>
          </p:cNvSpPr>
          <p:nvPr/>
        </p:nvSpPr>
        <p:spPr bwMode="auto">
          <a:xfrm>
            <a:off x="1141413" y="2490788"/>
            <a:ext cx="457200" cy="1143000"/>
          </a:xfrm>
          <a:custGeom>
            <a:avLst/>
            <a:gdLst>
              <a:gd name="T0" fmla="*/ 0 w 288"/>
              <a:gd name="T1" fmla="*/ 0 h 720"/>
              <a:gd name="T2" fmla="*/ 0 w 288"/>
              <a:gd name="T3" fmla="*/ 2147483647 h 720"/>
              <a:gd name="T4" fmla="*/ 2147483647 w 288"/>
              <a:gd name="T5" fmla="*/ 2147483647 h 720"/>
              <a:gd name="T6" fmla="*/ 2147483647 w 288"/>
              <a:gd name="T7" fmla="*/ 2147483647 h 720"/>
              <a:gd name="T8" fmla="*/ 2147483647 w 288"/>
              <a:gd name="T9" fmla="*/ 2147483647 h 720"/>
              <a:gd name="T10" fmla="*/ 2147483647 w 288"/>
              <a:gd name="T11" fmla="*/ 0 h 720"/>
              <a:gd name="T12" fmla="*/ 0 w 288"/>
              <a:gd name="T13" fmla="*/ 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720">
                <a:moveTo>
                  <a:pt x="0" y="0"/>
                </a:moveTo>
                <a:lnTo>
                  <a:pt x="0" y="720"/>
                </a:lnTo>
                <a:lnTo>
                  <a:pt x="288" y="720"/>
                </a:lnTo>
                <a:lnTo>
                  <a:pt x="288" y="672"/>
                </a:lnTo>
                <a:lnTo>
                  <a:pt x="48" y="672"/>
                </a:lnTo>
                <a:lnTo>
                  <a:pt x="48" y="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50" name="Freeform 33"/>
          <p:cNvSpPr>
            <a:spLocks/>
          </p:cNvSpPr>
          <p:nvPr/>
        </p:nvSpPr>
        <p:spPr bwMode="auto">
          <a:xfrm>
            <a:off x="762000" y="3200400"/>
            <a:ext cx="2989263" cy="1905000"/>
          </a:xfrm>
          <a:custGeom>
            <a:avLst/>
            <a:gdLst>
              <a:gd name="T0" fmla="*/ 0 w 2208"/>
              <a:gd name="T1" fmla="*/ 0 h 1200"/>
              <a:gd name="T2" fmla="*/ 2147483647 w 2208"/>
              <a:gd name="T3" fmla="*/ 0 h 1200"/>
              <a:gd name="T4" fmla="*/ 2147483647 w 2208"/>
              <a:gd name="T5" fmla="*/ 2147483647 h 1200"/>
              <a:gd name="T6" fmla="*/ 2147483647 w 2208"/>
              <a:gd name="T7" fmla="*/ 2147483647 h 1200"/>
              <a:gd name="T8" fmla="*/ 2147483647 w 2208"/>
              <a:gd name="T9" fmla="*/ 2147483647 h 1200"/>
              <a:gd name="T10" fmla="*/ 0 w 2208"/>
              <a:gd name="T11" fmla="*/ 2147483647 h 1200"/>
              <a:gd name="T12" fmla="*/ 0 w 2208"/>
              <a:gd name="T13" fmla="*/ 0 h 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1200">
                <a:moveTo>
                  <a:pt x="0" y="0"/>
                </a:moveTo>
                <a:lnTo>
                  <a:pt x="1872" y="0"/>
                </a:lnTo>
                <a:lnTo>
                  <a:pt x="1872" y="528"/>
                </a:lnTo>
                <a:lnTo>
                  <a:pt x="2208" y="528"/>
                </a:lnTo>
                <a:lnTo>
                  <a:pt x="2208" y="1200"/>
                </a:lnTo>
                <a:lnTo>
                  <a:pt x="0" y="1200"/>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051" name="Freeform 34"/>
          <p:cNvSpPr>
            <a:spLocks/>
          </p:cNvSpPr>
          <p:nvPr/>
        </p:nvSpPr>
        <p:spPr bwMode="auto">
          <a:xfrm>
            <a:off x="3455988" y="2636838"/>
            <a:ext cx="4697412" cy="3382962"/>
          </a:xfrm>
          <a:custGeom>
            <a:avLst/>
            <a:gdLst>
              <a:gd name="T0" fmla="*/ 0 w 2981"/>
              <a:gd name="T1" fmla="*/ 0 h 2083"/>
              <a:gd name="T2" fmla="*/ 2147483647 w 2981"/>
              <a:gd name="T3" fmla="*/ 2147483647 h 2083"/>
              <a:gd name="T4" fmla="*/ 2147483647 w 2981"/>
              <a:gd name="T5" fmla="*/ 2147483647 h 2083"/>
              <a:gd name="T6" fmla="*/ 2147483647 w 2981"/>
              <a:gd name="T7" fmla="*/ 2147483647 h 2083"/>
              <a:gd name="T8" fmla="*/ 2147483647 w 2981"/>
              <a:gd name="T9" fmla="*/ 2147483647 h 2083"/>
              <a:gd name="T10" fmla="*/ 2147483647 w 2981"/>
              <a:gd name="T11" fmla="*/ 2147483647 h 2083"/>
              <a:gd name="T12" fmla="*/ 2147483647 w 2981"/>
              <a:gd name="T13" fmla="*/ 2147483647 h 2083"/>
              <a:gd name="T14" fmla="*/ 2147483647 w 2981"/>
              <a:gd name="T15" fmla="*/ 2147483647 h 2083"/>
              <a:gd name="T16" fmla="*/ 2147483647 w 2981"/>
              <a:gd name="T17" fmla="*/ 2147483647 h 2083"/>
              <a:gd name="T18" fmla="*/ 2147483647 w 2981"/>
              <a:gd name="T19" fmla="*/ 2147483647 h 2083"/>
              <a:gd name="T20" fmla="*/ 0 w 2981"/>
              <a:gd name="T21" fmla="*/ 0 h 2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81" h="2083">
                <a:moveTo>
                  <a:pt x="0" y="0"/>
                </a:moveTo>
                <a:lnTo>
                  <a:pt x="1" y="716"/>
                </a:lnTo>
                <a:lnTo>
                  <a:pt x="285" y="716"/>
                </a:lnTo>
                <a:lnTo>
                  <a:pt x="285" y="2083"/>
                </a:lnTo>
                <a:lnTo>
                  <a:pt x="1727" y="2075"/>
                </a:lnTo>
                <a:lnTo>
                  <a:pt x="1733" y="984"/>
                </a:lnTo>
                <a:lnTo>
                  <a:pt x="2981" y="986"/>
                </a:lnTo>
                <a:lnTo>
                  <a:pt x="2978" y="475"/>
                </a:lnTo>
                <a:lnTo>
                  <a:pt x="888" y="481"/>
                </a:lnTo>
                <a:lnTo>
                  <a:pt x="888" y="3"/>
                </a:lnTo>
                <a:lnTo>
                  <a:pt x="0" y="0"/>
                </a:lnTo>
                <a:close/>
              </a:path>
            </a:pathLst>
          </a:custGeom>
          <a:noFill/>
          <a:ln w="9525" cap="flat" cmpd="sng">
            <a:solidFill>
              <a:schemeClr val="accent2"/>
            </a:solidFill>
            <a:prstDash val="dash"/>
            <a:round/>
            <a:headEnd type="none" w="med" len="med"/>
            <a:tailEnd type="none" w="med" len="me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052" name="Rectangle 35"/>
          <p:cNvSpPr>
            <a:spLocks noChangeArrowheads="1"/>
          </p:cNvSpPr>
          <p:nvPr/>
        </p:nvSpPr>
        <p:spPr bwMode="auto">
          <a:xfrm>
            <a:off x="3962400" y="4122738"/>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3" name="Rectangle 36"/>
          <p:cNvSpPr>
            <a:spLocks noChangeArrowheads="1"/>
          </p:cNvSpPr>
          <p:nvPr/>
        </p:nvSpPr>
        <p:spPr bwMode="auto">
          <a:xfrm>
            <a:off x="3962400" y="3459163"/>
            <a:ext cx="160338" cy="669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4" name="Rectangle 37"/>
          <p:cNvSpPr>
            <a:spLocks noChangeArrowheads="1"/>
          </p:cNvSpPr>
          <p:nvPr/>
        </p:nvSpPr>
        <p:spPr bwMode="auto">
          <a:xfrm>
            <a:off x="3962400" y="3360738"/>
            <a:ext cx="160338" cy="1222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5" name="Rectangle 38"/>
          <p:cNvSpPr>
            <a:spLocks noChangeArrowheads="1"/>
          </p:cNvSpPr>
          <p:nvPr/>
        </p:nvSpPr>
        <p:spPr bwMode="auto">
          <a:xfrm>
            <a:off x="4384675" y="2973388"/>
            <a:ext cx="103981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6" name="Rectangle 39"/>
          <p:cNvSpPr>
            <a:spLocks noChangeArrowheads="1"/>
          </p:cNvSpPr>
          <p:nvPr/>
        </p:nvSpPr>
        <p:spPr bwMode="auto">
          <a:xfrm>
            <a:off x="5416550" y="2976563"/>
            <a:ext cx="993775"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7" name="Rectangle 40"/>
          <p:cNvSpPr>
            <a:spLocks noChangeArrowheads="1"/>
          </p:cNvSpPr>
          <p:nvPr/>
        </p:nvSpPr>
        <p:spPr bwMode="auto">
          <a:xfrm>
            <a:off x="6330950" y="2968625"/>
            <a:ext cx="433388"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8" name="Rectangle 41"/>
          <p:cNvSpPr>
            <a:spLocks noChangeArrowheads="1"/>
          </p:cNvSpPr>
          <p:nvPr/>
        </p:nvSpPr>
        <p:spPr bwMode="auto">
          <a:xfrm>
            <a:off x="6729413" y="2971800"/>
            <a:ext cx="373062"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59" name="Rectangle 42"/>
          <p:cNvSpPr>
            <a:spLocks noChangeArrowheads="1"/>
          </p:cNvSpPr>
          <p:nvPr/>
        </p:nvSpPr>
        <p:spPr bwMode="auto">
          <a:xfrm>
            <a:off x="6953250" y="2647950"/>
            <a:ext cx="152400" cy="34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60" name="Rectangle 43"/>
          <p:cNvSpPr>
            <a:spLocks noChangeArrowheads="1"/>
          </p:cNvSpPr>
          <p:nvPr/>
        </p:nvSpPr>
        <p:spPr bwMode="auto">
          <a:xfrm>
            <a:off x="6248400" y="4343400"/>
            <a:ext cx="2152650" cy="1663700"/>
          </a:xfrm>
          <a:prstGeom prst="rect">
            <a:avLst/>
          </a:prstGeom>
          <a:noFill/>
          <a:ln w="9525">
            <a:solidFill>
              <a:schemeClr val="accent2"/>
            </a:solidFill>
            <a:prstDash val="dash"/>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61" name="Freeform 44"/>
          <p:cNvSpPr>
            <a:spLocks/>
          </p:cNvSpPr>
          <p:nvPr/>
        </p:nvSpPr>
        <p:spPr bwMode="auto">
          <a:xfrm>
            <a:off x="4056063" y="2667000"/>
            <a:ext cx="3048000" cy="457200"/>
          </a:xfrm>
          <a:custGeom>
            <a:avLst/>
            <a:gdLst>
              <a:gd name="T0" fmla="*/ 2147483647 w 1920"/>
              <a:gd name="T1" fmla="*/ 0 h 288"/>
              <a:gd name="T2" fmla="*/ 2147483647 w 1920"/>
              <a:gd name="T3" fmla="*/ 2147483647 h 288"/>
              <a:gd name="T4" fmla="*/ 0 w 1920"/>
              <a:gd name="T5" fmla="*/ 2147483647 h 288"/>
              <a:gd name="T6" fmla="*/ 0 w 1920"/>
              <a:gd name="T7" fmla="*/ 2147483647 h 288"/>
              <a:gd name="T8" fmla="*/ 2147483647 w 1920"/>
              <a:gd name="T9" fmla="*/ 2147483647 h 288"/>
              <a:gd name="T10" fmla="*/ 2147483647 w 1920"/>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0" h="288">
                <a:moveTo>
                  <a:pt x="1824" y="0"/>
                </a:moveTo>
                <a:lnTo>
                  <a:pt x="1824" y="192"/>
                </a:lnTo>
                <a:lnTo>
                  <a:pt x="0" y="192"/>
                </a:lnTo>
                <a:lnTo>
                  <a:pt x="0" y="288"/>
                </a:lnTo>
                <a:lnTo>
                  <a:pt x="1920" y="288"/>
                </a:lnTo>
                <a:lnTo>
                  <a:pt x="192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062" name="Freeform 45"/>
          <p:cNvSpPr>
            <a:spLocks/>
          </p:cNvSpPr>
          <p:nvPr/>
        </p:nvSpPr>
        <p:spPr bwMode="auto">
          <a:xfrm>
            <a:off x="74850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063" name="Freeform 46"/>
          <p:cNvSpPr>
            <a:spLocks/>
          </p:cNvSpPr>
          <p:nvPr/>
        </p:nvSpPr>
        <p:spPr bwMode="auto">
          <a:xfrm flipH="1">
            <a:off x="6265863" y="2438400"/>
            <a:ext cx="304800" cy="381000"/>
          </a:xfrm>
          <a:custGeom>
            <a:avLst/>
            <a:gdLst>
              <a:gd name="T0" fmla="*/ 2147483647 w 96"/>
              <a:gd name="T1" fmla="*/ 0 h 134"/>
              <a:gd name="T2" fmla="*/ 2147483647 w 96"/>
              <a:gd name="T3" fmla="*/ 2147483647 h 134"/>
              <a:gd name="T4" fmla="*/ 2147483647 w 96"/>
              <a:gd name="T5" fmla="*/ 2147483647 h 134"/>
              <a:gd name="T6" fmla="*/ 0 w 96"/>
              <a:gd name="T7" fmla="*/ 2147483647 h 134"/>
              <a:gd name="T8" fmla="*/ 214748364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064" name="Oval 47"/>
          <p:cNvSpPr>
            <a:spLocks noChangeArrowheads="1"/>
          </p:cNvSpPr>
          <p:nvPr/>
        </p:nvSpPr>
        <p:spPr bwMode="auto">
          <a:xfrm>
            <a:off x="5178425" y="4638675"/>
            <a:ext cx="457200" cy="277813"/>
          </a:xfrm>
          <a:prstGeom prst="ellipse">
            <a:avLst/>
          </a:prstGeom>
          <a:solidFill>
            <a:schemeClr val="bg1"/>
          </a:solidFill>
          <a:ln w="9525">
            <a:round/>
            <a:headEnd/>
            <a:tailEnd/>
          </a:ln>
          <a:effectLst/>
          <a:scene3d>
            <a:camera prst="legacyObliqueTop">
              <a:rot lat="16199984" lon="0" rev="0"/>
            </a:camera>
            <a:lightRig rig="legacyFlat4" dir="t"/>
          </a:scene3d>
          <a:sp3d extrusionH="989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65" name="Rectangle 48"/>
          <p:cNvSpPr>
            <a:spLocks noChangeArrowheads="1"/>
          </p:cNvSpPr>
          <p:nvPr/>
        </p:nvSpPr>
        <p:spPr bwMode="auto">
          <a:xfrm flipV="1">
            <a:off x="5254625" y="5076825"/>
            <a:ext cx="304800" cy="63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66" name="Freeform 49"/>
          <p:cNvSpPr>
            <a:spLocks/>
          </p:cNvSpPr>
          <p:nvPr/>
        </p:nvSpPr>
        <p:spPr bwMode="auto">
          <a:xfrm>
            <a:off x="1990725" y="2490788"/>
            <a:ext cx="300038" cy="1146175"/>
          </a:xfrm>
          <a:custGeom>
            <a:avLst/>
            <a:gdLst>
              <a:gd name="T0" fmla="*/ 2147483647 w 189"/>
              <a:gd name="T1" fmla="*/ 0 h 722"/>
              <a:gd name="T2" fmla="*/ 2147483647 w 189"/>
              <a:gd name="T3" fmla="*/ 2147483647 h 722"/>
              <a:gd name="T4" fmla="*/ 2147483647 w 189"/>
              <a:gd name="T5" fmla="*/ 2147483647 h 722"/>
              <a:gd name="T6" fmla="*/ 0 w 189"/>
              <a:gd name="T7" fmla="*/ 2147483647 h 722"/>
              <a:gd name="T8" fmla="*/ 2147483647 w 189"/>
              <a:gd name="T9" fmla="*/ 2147483647 h 722"/>
              <a:gd name="T10" fmla="*/ 2147483647 w 189"/>
              <a:gd name="T11" fmla="*/ 0 h 722"/>
              <a:gd name="T12" fmla="*/ 2147483647 w 189"/>
              <a:gd name="T13" fmla="*/ 0 h 7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722">
                <a:moveTo>
                  <a:pt x="189" y="0"/>
                </a:moveTo>
                <a:lnTo>
                  <a:pt x="189" y="720"/>
                </a:lnTo>
                <a:lnTo>
                  <a:pt x="2" y="722"/>
                </a:lnTo>
                <a:lnTo>
                  <a:pt x="0" y="673"/>
                </a:lnTo>
                <a:lnTo>
                  <a:pt x="141" y="672"/>
                </a:lnTo>
                <a:lnTo>
                  <a:pt x="141" y="0"/>
                </a:lnTo>
                <a:lnTo>
                  <a:pt x="189" y="0"/>
                </a:lnTo>
                <a:close/>
              </a:path>
            </a:pathLst>
          </a:cu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67" name="Freeform 50"/>
          <p:cNvSpPr>
            <a:spLocks/>
          </p:cNvSpPr>
          <p:nvPr/>
        </p:nvSpPr>
        <p:spPr bwMode="auto">
          <a:xfrm>
            <a:off x="1598613" y="3481388"/>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68" name="Freeform 51"/>
          <p:cNvSpPr>
            <a:spLocks/>
          </p:cNvSpPr>
          <p:nvPr/>
        </p:nvSpPr>
        <p:spPr bwMode="auto">
          <a:xfrm>
            <a:off x="1600200"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69" name="Rectangle 52"/>
          <p:cNvSpPr>
            <a:spLocks noChangeArrowheads="1"/>
          </p:cNvSpPr>
          <p:nvPr/>
        </p:nvSpPr>
        <p:spPr bwMode="auto">
          <a:xfrm>
            <a:off x="5259388" y="4916488"/>
            <a:ext cx="304800" cy="296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70" name="Text Box 53"/>
          <p:cNvSpPr txBox="1">
            <a:spLocks noChangeArrowheads="1"/>
          </p:cNvSpPr>
          <p:nvPr/>
        </p:nvSpPr>
        <p:spPr bwMode="auto">
          <a:xfrm>
            <a:off x="762000" y="4854575"/>
            <a:ext cx="14525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Dosyfruit (Dosys)</a:t>
            </a:r>
          </a:p>
        </p:txBody>
      </p:sp>
      <p:grpSp>
        <p:nvGrpSpPr>
          <p:cNvPr id="86071" name="Group 54"/>
          <p:cNvGrpSpPr>
            <a:grpSpLocks/>
          </p:cNvGrpSpPr>
          <p:nvPr/>
        </p:nvGrpSpPr>
        <p:grpSpPr bwMode="auto">
          <a:xfrm>
            <a:off x="1905000" y="2362200"/>
            <a:ext cx="687388" cy="819150"/>
            <a:chOff x="960" y="1776"/>
            <a:chExt cx="433" cy="516"/>
          </a:xfrm>
        </p:grpSpPr>
        <p:sp>
          <p:nvSpPr>
            <p:cNvPr id="86250" name="Freeform 55"/>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251" name="Freeform 56"/>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252" name="Oval 57"/>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53" name="Text Box 58"/>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6072" name="Text Box 59"/>
          <p:cNvSpPr txBox="1">
            <a:spLocks noChangeArrowheads="1"/>
          </p:cNvSpPr>
          <p:nvPr/>
        </p:nvSpPr>
        <p:spPr bwMode="auto">
          <a:xfrm>
            <a:off x="4213225" y="4425950"/>
            <a:ext cx="10112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r">
              <a:spcBef>
                <a:spcPct val="0"/>
              </a:spcBef>
              <a:buFontTx/>
              <a:buNone/>
            </a:pPr>
            <a:r>
              <a:rPr lang="fr-FR" altLang="fr-FR" sz="1200" b="1" i="1">
                <a:solidFill>
                  <a:schemeClr val="accent2"/>
                </a:solidFill>
              </a:rPr>
              <a:t>Mixer</a:t>
            </a:r>
          </a:p>
          <a:p>
            <a:pPr algn="r">
              <a:spcBef>
                <a:spcPct val="0"/>
              </a:spcBef>
              <a:buFontTx/>
              <a:buNone/>
            </a:pPr>
            <a:endParaRPr lang="fr-FR" altLang="fr-FR" sz="1200" b="1" i="1">
              <a:solidFill>
                <a:schemeClr val="accent2"/>
              </a:solidFill>
              <a:latin typeface="Times New Roman" pitchFamily="18" charset="0"/>
            </a:endParaRPr>
          </a:p>
        </p:txBody>
      </p:sp>
      <p:sp>
        <p:nvSpPr>
          <p:cNvPr id="86073" name="Text Box 60"/>
          <p:cNvSpPr txBox="1">
            <a:spLocks noChangeArrowheads="1"/>
          </p:cNvSpPr>
          <p:nvPr/>
        </p:nvSpPr>
        <p:spPr bwMode="auto">
          <a:xfrm>
            <a:off x="4056063" y="4176713"/>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Injection</a:t>
            </a:r>
          </a:p>
          <a:p>
            <a:pPr>
              <a:spcBef>
                <a:spcPct val="0"/>
              </a:spcBef>
              <a:buFontTx/>
              <a:buNone/>
            </a:pPr>
            <a:endParaRPr lang="fr-FR" altLang="fr-FR" sz="1200" b="1" i="1">
              <a:solidFill>
                <a:schemeClr val="accent2"/>
              </a:solidFill>
              <a:latin typeface="Times New Roman" pitchFamily="18" charset="0"/>
            </a:endParaRPr>
          </a:p>
        </p:txBody>
      </p:sp>
      <p:sp>
        <p:nvSpPr>
          <p:cNvPr id="86074" name="Rectangle 61" descr="Sphères"/>
          <p:cNvSpPr>
            <a:spLocks noChangeArrowheads="1"/>
          </p:cNvSpPr>
          <p:nvPr/>
        </p:nvSpPr>
        <p:spPr bwMode="auto">
          <a:xfrm>
            <a:off x="5253038" y="4908550"/>
            <a:ext cx="304800" cy="296863"/>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75" name="Rectangle 62"/>
          <p:cNvSpPr>
            <a:spLocks noChangeArrowheads="1"/>
          </p:cNvSpPr>
          <p:nvPr/>
        </p:nvSpPr>
        <p:spPr bwMode="auto">
          <a:xfrm flipV="1">
            <a:off x="5268913" y="5113338"/>
            <a:ext cx="304800" cy="633412"/>
          </a:xfrm>
          <a:prstGeom prst="rect">
            <a:avLst/>
          </a:prstGeom>
          <a:gradFill rotWithShape="0">
            <a:gsLst>
              <a:gs pos="0">
                <a:srgbClr val="EEBCEE"/>
              </a:gs>
              <a:gs pos="100000">
                <a:srgbClr val="E6857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6076" name="Group 63"/>
          <p:cNvGrpSpPr>
            <a:grpSpLocks/>
          </p:cNvGrpSpPr>
          <p:nvPr/>
        </p:nvGrpSpPr>
        <p:grpSpPr bwMode="auto">
          <a:xfrm>
            <a:off x="6189663" y="1219200"/>
            <a:ext cx="1676400" cy="1524000"/>
            <a:chOff x="3984" y="1056"/>
            <a:chExt cx="1056" cy="960"/>
          </a:xfrm>
        </p:grpSpPr>
        <p:sp>
          <p:nvSpPr>
            <p:cNvPr id="86248" name="Freeform 64"/>
            <p:cNvSpPr>
              <a:spLocks/>
            </p:cNvSpPr>
            <p:nvPr/>
          </p:nvSpPr>
          <p:spPr bwMode="auto">
            <a:xfrm>
              <a:off x="3984" y="1056"/>
              <a:ext cx="1056" cy="912"/>
            </a:xfrm>
            <a:custGeom>
              <a:avLst/>
              <a:gdLst>
                <a:gd name="T0" fmla="*/ 0 w 1056"/>
                <a:gd name="T1" fmla="*/ 0 h 912"/>
                <a:gd name="T2" fmla="*/ 0 w 1056"/>
                <a:gd name="T3" fmla="*/ 772 h 912"/>
                <a:gd name="T4" fmla="*/ 469 w 1056"/>
                <a:gd name="T5" fmla="*/ 912 h 912"/>
                <a:gd name="T6" fmla="*/ 587 w 1056"/>
                <a:gd name="T7" fmla="*/ 912 h 912"/>
                <a:gd name="T8" fmla="*/ 1056 w 1056"/>
                <a:gd name="T9" fmla="*/ 772 h 912"/>
                <a:gd name="T10" fmla="*/ 1056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249" name="Oval 65"/>
            <p:cNvSpPr>
              <a:spLocks noChangeArrowheads="1"/>
            </p:cNvSpPr>
            <p:nvPr/>
          </p:nvSpPr>
          <p:spPr bwMode="auto">
            <a:xfrm>
              <a:off x="3984" y="1584"/>
              <a:ext cx="1056" cy="432"/>
            </a:xfrm>
            <a:prstGeom prst="ellipse">
              <a:avLst/>
            </a:prstGeom>
            <a:solidFill>
              <a:srgbClr val="FFFFBB"/>
            </a:solidFill>
            <a:ln w="9525">
              <a:round/>
              <a:headEnd/>
              <a:tailEnd/>
            </a:ln>
            <a:effectLst/>
            <a:scene3d>
              <a:camera prst="legacyObliqueTop">
                <a:rot lat="4500000" lon="0" rev="0"/>
              </a:camera>
              <a:lightRig rig="legacyFlat2" dir="t"/>
            </a:scene3d>
            <a:sp3d extrusionH="1116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6077" name="Line 66"/>
          <p:cNvSpPr>
            <a:spLocks noChangeShapeType="1"/>
          </p:cNvSpPr>
          <p:nvPr/>
        </p:nvSpPr>
        <p:spPr bwMode="auto">
          <a:xfrm flipV="1">
            <a:off x="5253038" y="4919663"/>
            <a:ext cx="1587" cy="814387"/>
          </a:xfrm>
          <a:prstGeom prst="line">
            <a:avLst/>
          </a:prstGeom>
          <a:noFill/>
          <a:ln w="444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078" name="Line 67"/>
          <p:cNvSpPr>
            <a:spLocks noChangeShapeType="1"/>
          </p:cNvSpPr>
          <p:nvPr/>
        </p:nvSpPr>
        <p:spPr bwMode="auto">
          <a:xfrm flipV="1">
            <a:off x="5230813" y="5724525"/>
            <a:ext cx="331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079" name="Line 68"/>
          <p:cNvSpPr>
            <a:spLocks noChangeShapeType="1"/>
          </p:cNvSpPr>
          <p:nvPr/>
        </p:nvSpPr>
        <p:spPr bwMode="auto">
          <a:xfrm>
            <a:off x="5556250" y="4921250"/>
            <a:ext cx="0" cy="806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080" name="Text Box 69"/>
          <p:cNvSpPr txBox="1">
            <a:spLocks noChangeArrowheads="1"/>
          </p:cNvSpPr>
          <p:nvPr/>
        </p:nvSpPr>
        <p:spPr bwMode="auto">
          <a:xfrm>
            <a:off x="6530975" y="1787525"/>
            <a:ext cx="10223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White Mass</a:t>
            </a:r>
          </a:p>
        </p:txBody>
      </p:sp>
      <p:sp>
        <p:nvSpPr>
          <p:cNvPr id="86081" name="Rectangle 70"/>
          <p:cNvSpPr>
            <a:spLocks noChangeArrowheads="1"/>
          </p:cNvSpPr>
          <p:nvPr/>
        </p:nvSpPr>
        <p:spPr bwMode="auto">
          <a:xfrm>
            <a:off x="1677988" y="4016375"/>
            <a:ext cx="74612" cy="10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nvGrpSpPr>
          <p:cNvPr id="86082" name="Group 71"/>
          <p:cNvGrpSpPr>
            <a:grpSpLocks/>
          </p:cNvGrpSpPr>
          <p:nvPr/>
        </p:nvGrpSpPr>
        <p:grpSpPr bwMode="auto">
          <a:xfrm>
            <a:off x="1560513" y="4102100"/>
            <a:ext cx="304800" cy="325438"/>
            <a:chOff x="743" y="2872"/>
            <a:chExt cx="192" cy="205"/>
          </a:xfrm>
        </p:grpSpPr>
        <p:sp>
          <p:nvSpPr>
            <p:cNvPr id="86246" name="Oval 72"/>
            <p:cNvSpPr>
              <a:spLocks noChangeArrowheads="1"/>
            </p:cNvSpPr>
            <p:nvPr/>
          </p:nvSpPr>
          <p:spPr bwMode="auto">
            <a:xfrm>
              <a:off x="743" y="2872"/>
              <a:ext cx="192" cy="205"/>
            </a:xfrm>
            <a:prstGeom prst="ellipse">
              <a:avLst/>
            </a:prstGeom>
            <a:solidFill>
              <a:srgbClr val="FFFF00">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47" name="Freeform 73"/>
            <p:cNvSpPr>
              <a:spLocks/>
            </p:cNvSpPr>
            <p:nvPr/>
          </p:nvSpPr>
          <p:spPr bwMode="auto">
            <a:xfrm>
              <a:off x="775" y="2908"/>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000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083" name="Group 74"/>
          <p:cNvGrpSpPr>
            <a:grpSpLocks/>
          </p:cNvGrpSpPr>
          <p:nvPr/>
        </p:nvGrpSpPr>
        <p:grpSpPr bwMode="auto">
          <a:xfrm>
            <a:off x="1314450" y="3429000"/>
            <a:ext cx="123825" cy="214313"/>
            <a:chOff x="571" y="2440"/>
            <a:chExt cx="85" cy="155"/>
          </a:xfrm>
        </p:grpSpPr>
        <p:sp>
          <p:nvSpPr>
            <p:cNvPr id="86243" name="Oval 75"/>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44" name="Line 76"/>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245" name="Rectangle 77"/>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6084" name="Group 78"/>
          <p:cNvGrpSpPr>
            <a:grpSpLocks/>
          </p:cNvGrpSpPr>
          <p:nvPr/>
        </p:nvGrpSpPr>
        <p:grpSpPr bwMode="auto">
          <a:xfrm>
            <a:off x="1927225" y="3424238"/>
            <a:ext cx="123825" cy="214312"/>
            <a:chOff x="571" y="2440"/>
            <a:chExt cx="85" cy="155"/>
          </a:xfrm>
        </p:grpSpPr>
        <p:sp>
          <p:nvSpPr>
            <p:cNvPr id="86240" name="Oval 79"/>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41" name="Line 80"/>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242" name="Rectangle 81"/>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6085" name="Group 83"/>
          <p:cNvGrpSpPr>
            <a:grpSpLocks/>
          </p:cNvGrpSpPr>
          <p:nvPr/>
        </p:nvGrpSpPr>
        <p:grpSpPr bwMode="auto">
          <a:xfrm>
            <a:off x="6494463" y="2895600"/>
            <a:ext cx="325437" cy="304800"/>
            <a:chOff x="4176" y="2112"/>
            <a:chExt cx="205" cy="192"/>
          </a:xfrm>
        </p:grpSpPr>
        <p:sp>
          <p:nvSpPr>
            <p:cNvPr id="86238" name="Oval 8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39" name="Freeform 8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086" name="Group 86"/>
          <p:cNvGrpSpPr>
            <a:grpSpLocks/>
          </p:cNvGrpSpPr>
          <p:nvPr/>
        </p:nvGrpSpPr>
        <p:grpSpPr bwMode="auto">
          <a:xfrm>
            <a:off x="7272338" y="5184775"/>
            <a:ext cx="222250" cy="238125"/>
            <a:chOff x="5198" y="3219"/>
            <a:chExt cx="103" cy="93"/>
          </a:xfrm>
        </p:grpSpPr>
        <p:sp>
          <p:nvSpPr>
            <p:cNvPr id="86236" name="Oval 8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37" name="Freeform 8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6087" name="Group 89"/>
          <p:cNvGrpSpPr>
            <a:grpSpLocks/>
          </p:cNvGrpSpPr>
          <p:nvPr/>
        </p:nvGrpSpPr>
        <p:grpSpPr bwMode="auto">
          <a:xfrm>
            <a:off x="7043738" y="5337175"/>
            <a:ext cx="222250" cy="238125"/>
            <a:chOff x="5198" y="3219"/>
            <a:chExt cx="103" cy="93"/>
          </a:xfrm>
        </p:grpSpPr>
        <p:sp>
          <p:nvSpPr>
            <p:cNvPr id="86234" name="Oval 90"/>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35" name="Freeform 91"/>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6088" name="Group 92"/>
          <p:cNvGrpSpPr>
            <a:grpSpLocks/>
          </p:cNvGrpSpPr>
          <p:nvPr/>
        </p:nvGrpSpPr>
        <p:grpSpPr bwMode="auto">
          <a:xfrm>
            <a:off x="6815138" y="5413375"/>
            <a:ext cx="220662" cy="238125"/>
            <a:chOff x="5198" y="3219"/>
            <a:chExt cx="103" cy="93"/>
          </a:xfrm>
        </p:grpSpPr>
        <p:sp>
          <p:nvSpPr>
            <p:cNvPr id="86232" name="Oval 9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33" name="Freeform 9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6089" name="Text Box 95"/>
          <p:cNvSpPr txBox="1">
            <a:spLocks noChangeArrowheads="1"/>
          </p:cNvSpPr>
          <p:nvPr/>
        </p:nvSpPr>
        <p:spPr bwMode="auto">
          <a:xfrm>
            <a:off x="7740650" y="5229225"/>
            <a:ext cx="1066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i="1">
                <a:solidFill>
                  <a:schemeClr val="accent2"/>
                </a:solidFill>
              </a:rPr>
              <a:t>Filling</a:t>
            </a:r>
            <a:endParaRPr lang="fr-FR" altLang="fr-FR" sz="1200" b="1" i="1">
              <a:solidFill>
                <a:schemeClr val="accent2"/>
              </a:solidFill>
              <a:latin typeface="Times New Roman" pitchFamily="18" charset="0"/>
            </a:endParaRPr>
          </a:p>
        </p:txBody>
      </p:sp>
      <p:grpSp>
        <p:nvGrpSpPr>
          <p:cNvPr id="86090" name="Group 96"/>
          <p:cNvGrpSpPr>
            <a:grpSpLocks/>
          </p:cNvGrpSpPr>
          <p:nvPr/>
        </p:nvGrpSpPr>
        <p:grpSpPr bwMode="auto">
          <a:xfrm>
            <a:off x="7500938" y="5413375"/>
            <a:ext cx="222250" cy="238125"/>
            <a:chOff x="5198" y="3219"/>
            <a:chExt cx="103" cy="93"/>
          </a:xfrm>
        </p:grpSpPr>
        <p:sp>
          <p:nvSpPr>
            <p:cNvPr id="86230" name="Oval 97"/>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31" name="Freeform 98"/>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6091" name="Group 99"/>
          <p:cNvGrpSpPr>
            <a:grpSpLocks/>
          </p:cNvGrpSpPr>
          <p:nvPr/>
        </p:nvGrpSpPr>
        <p:grpSpPr bwMode="auto">
          <a:xfrm>
            <a:off x="7272338" y="5489575"/>
            <a:ext cx="222250" cy="238125"/>
            <a:chOff x="5198" y="3219"/>
            <a:chExt cx="103" cy="93"/>
          </a:xfrm>
        </p:grpSpPr>
        <p:sp>
          <p:nvSpPr>
            <p:cNvPr id="86228" name="Oval 100"/>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29" name="Freeform 101"/>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6092" name="Group 102"/>
          <p:cNvGrpSpPr>
            <a:grpSpLocks/>
          </p:cNvGrpSpPr>
          <p:nvPr/>
        </p:nvGrpSpPr>
        <p:grpSpPr bwMode="auto">
          <a:xfrm>
            <a:off x="7043738" y="5565775"/>
            <a:ext cx="220662" cy="238125"/>
            <a:chOff x="5198" y="3219"/>
            <a:chExt cx="103" cy="93"/>
          </a:xfrm>
        </p:grpSpPr>
        <p:sp>
          <p:nvSpPr>
            <p:cNvPr id="86226" name="Oval 103"/>
            <p:cNvSpPr>
              <a:spLocks noChangeArrowheads="1"/>
            </p:cNvSpPr>
            <p:nvPr/>
          </p:nvSpPr>
          <p:spPr bwMode="auto">
            <a:xfrm>
              <a:off x="5207" y="3219"/>
              <a:ext cx="85" cy="93"/>
            </a:xfrm>
            <a:prstGeom prst="ellipse">
              <a:avLst/>
            </a:prstGeom>
            <a:solidFill>
              <a:srgbClr val="FFFFCD"/>
            </a:solidFill>
            <a:ln w="9525">
              <a:round/>
              <a:headEnd/>
              <a:tailEnd/>
            </a:ln>
            <a:effectLst/>
            <a:scene3d>
              <a:camera prst="legacyObliqueTop">
                <a:rot lat="16199984" lon="0" rev="0"/>
              </a:camera>
              <a:lightRig rig="legacyHarsh1" dir="t"/>
            </a:scene3d>
            <a:sp3d extrusionH="87300" prstMaterial="legacyMatte">
              <a:bevelT w="13500" h="13500" prst="angle"/>
              <a:bevelB w="13500" h="13500" prst="angle"/>
              <a:extrusionClr>
                <a:srgbClr val="FF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27" name="Freeform 104"/>
            <p:cNvSpPr>
              <a:spLocks/>
            </p:cNvSpPr>
            <p:nvPr/>
          </p:nvSpPr>
          <p:spPr bwMode="auto">
            <a:xfrm>
              <a:off x="5198" y="3243"/>
              <a:ext cx="103" cy="42"/>
            </a:xfrm>
            <a:custGeom>
              <a:avLst/>
              <a:gdLst>
                <a:gd name="T0" fmla="*/ 0 w 79"/>
                <a:gd name="T1" fmla="*/ 1347 h 27"/>
                <a:gd name="T2" fmla="*/ 694 w 79"/>
                <a:gd name="T3" fmla="*/ 1430 h 27"/>
                <a:gd name="T4" fmla="*/ 858 w 79"/>
                <a:gd name="T5" fmla="*/ 73 h 27"/>
                <a:gd name="T6" fmla="*/ 213 w 79"/>
                <a:gd name="T7" fmla="*/ 0 h 27"/>
                <a:gd name="T8" fmla="*/ 0 w 79"/>
                <a:gd name="T9" fmla="*/ 13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7">
                  <a:moveTo>
                    <a:pt x="0" y="25"/>
                  </a:moveTo>
                  <a:lnTo>
                    <a:pt x="64" y="27"/>
                  </a:lnTo>
                  <a:lnTo>
                    <a:pt x="79" y="1"/>
                  </a:lnTo>
                  <a:lnTo>
                    <a:pt x="20" y="0"/>
                  </a:lnTo>
                  <a:lnTo>
                    <a:pt x="0" y="25"/>
                  </a:lnTo>
                  <a:close/>
                </a:path>
              </a:pathLst>
            </a:custGeom>
            <a:noFill/>
            <a:ln w="38100" cap="flat" cmpd="sng">
              <a:solidFill>
                <a:srgbClr val="D6D086"/>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6093" name="Rectangle 105"/>
          <p:cNvSpPr>
            <a:spLocks noChangeArrowheads="1"/>
          </p:cNvSpPr>
          <p:nvPr/>
        </p:nvSpPr>
        <p:spPr bwMode="auto">
          <a:xfrm>
            <a:off x="6434138" y="5260975"/>
            <a:ext cx="762000" cy="114300"/>
          </a:xfrm>
          <a:prstGeom prst="rect">
            <a:avLst/>
          </a:prstGeom>
          <a:solidFill>
            <a:schemeClr val="bg1"/>
          </a:solidFill>
          <a:ln w="9525">
            <a:miter lim="800000"/>
            <a:headEnd/>
            <a:tailEnd/>
          </a:ln>
          <a:effectLst/>
          <a:scene3d>
            <a:camera prst="legacyPerspectiveTopRight">
              <a:rot lat="600000" lon="2100000" rev="0"/>
            </a:camera>
            <a:lightRig rig="legacyFlat3" dir="b"/>
          </a:scene3d>
          <a:sp3d extrusionH="1243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94" name="Text Box 106"/>
          <p:cNvSpPr txBox="1">
            <a:spLocks noChangeArrowheads="1"/>
          </p:cNvSpPr>
          <p:nvPr/>
        </p:nvSpPr>
        <p:spPr bwMode="auto">
          <a:xfrm>
            <a:off x="6248400" y="5729288"/>
            <a:ext cx="1292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Dosyfill(Dosys)</a:t>
            </a:r>
          </a:p>
        </p:txBody>
      </p:sp>
      <p:sp>
        <p:nvSpPr>
          <p:cNvPr id="86095" name="Line 107"/>
          <p:cNvSpPr>
            <a:spLocks noChangeShapeType="1"/>
          </p:cNvSpPr>
          <p:nvPr/>
        </p:nvSpPr>
        <p:spPr bwMode="auto">
          <a:xfrm>
            <a:off x="5867400" y="23622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096" name="Text Box 108"/>
          <p:cNvSpPr txBox="1">
            <a:spLocks noChangeArrowheads="1"/>
          </p:cNvSpPr>
          <p:nvPr/>
        </p:nvSpPr>
        <p:spPr bwMode="auto">
          <a:xfrm>
            <a:off x="4427538" y="2060575"/>
            <a:ext cx="1651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PCM Moineau Pump</a:t>
            </a:r>
          </a:p>
        </p:txBody>
      </p:sp>
      <p:grpSp>
        <p:nvGrpSpPr>
          <p:cNvPr id="86097" name="Group 109"/>
          <p:cNvGrpSpPr>
            <a:grpSpLocks/>
          </p:cNvGrpSpPr>
          <p:nvPr/>
        </p:nvGrpSpPr>
        <p:grpSpPr bwMode="auto">
          <a:xfrm>
            <a:off x="3656013" y="2865438"/>
            <a:ext cx="762000" cy="560387"/>
            <a:chOff x="2318" y="1875"/>
            <a:chExt cx="480" cy="353"/>
          </a:xfrm>
        </p:grpSpPr>
        <p:sp>
          <p:nvSpPr>
            <p:cNvPr id="86224" name="Freeform 110"/>
            <p:cNvSpPr>
              <a:spLocks/>
            </p:cNvSpPr>
            <p:nvPr/>
          </p:nvSpPr>
          <p:spPr bwMode="auto">
            <a:xfrm>
              <a:off x="2322" y="1875"/>
              <a:ext cx="471" cy="311"/>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chemeClr val="bg1"/>
            </a:solidFill>
            <a:ln w="9525">
              <a:round/>
              <a:headEnd/>
              <a:tailEnd/>
            </a:ln>
            <a:effectLst/>
            <a:scene3d>
              <a:camera prst="legacyObliqueTopRight"/>
              <a:lightRig rig="legacyFlat3" dir="b"/>
            </a:scene3d>
            <a:sp3d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225" name="Oval 111"/>
            <p:cNvSpPr>
              <a:spLocks noChangeArrowheads="1"/>
            </p:cNvSpPr>
            <p:nvPr/>
          </p:nvSpPr>
          <p:spPr bwMode="auto">
            <a:xfrm>
              <a:off x="2318" y="2024"/>
              <a:ext cx="480" cy="204"/>
            </a:xfrm>
            <a:prstGeom prst="ellipse">
              <a:avLst/>
            </a:prstGeom>
            <a:solidFill>
              <a:schemeClr val="bg1"/>
            </a:solidFill>
            <a:ln w="9525">
              <a:round/>
              <a:headEnd/>
              <a:tailEnd/>
            </a:ln>
            <a:effectLst/>
            <a:scene3d>
              <a:camera prst="legacyObliqueTop">
                <a:rot lat="4500000" lon="0" rev="0"/>
              </a:camera>
              <a:lightRig rig="legacyFlat2" dir="t"/>
            </a:scene3d>
            <a:sp3d extrusionH="4810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6098" name="Rectangle 112"/>
          <p:cNvSpPr>
            <a:spLocks noChangeArrowheads="1"/>
          </p:cNvSpPr>
          <p:nvPr/>
        </p:nvSpPr>
        <p:spPr bwMode="auto">
          <a:xfrm>
            <a:off x="4908550" y="4968875"/>
            <a:ext cx="423863" cy="155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099" name="Rectangle 113" descr="Sphères"/>
          <p:cNvSpPr>
            <a:spLocks noChangeArrowheads="1"/>
          </p:cNvSpPr>
          <p:nvPr/>
        </p:nvSpPr>
        <p:spPr bwMode="auto">
          <a:xfrm>
            <a:off x="3971925" y="4597400"/>
            <a:ext cx="142875" cy="388938"/>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00" name="Rectangle 114" descr="Sphères"/>
          <p:cNvSpPr>
            <a:spLocks noChangeArrowheads="1"/>
          </p:cNvSpPr>
          <p:nvPr/>
        </p:nvSpPr>
        <p:spPr bwMode="auto">
          <a:xfrm>
            <a:off x="4749800" y="4970463"/>
            <a:ext cx="590550" cy="158750"/>
          </a:xfrm>
          <a:prstGeom prst="rect">
            <a:avLst/>
          </a:prstGeom>
          <a:pattFill prst="sphere">
            <a:fgClr>
              <a:srgbClr val="CC99FF"/>
            </a:fgClr>
            <a:bgClr>
              <a:srgbClr val="FFFF99"/>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01" name="Freeform 115"/>
          <p:cNvSpPr>
            <a:spLocks/>
          </p:cNvSpPr>
          <p:nvPr/>
        </p:nvSpPr>
        <p:spPr bwMode="auto">
          <a:xfrm>
            <a:off x="3967163" y="3311525"/>
            <a:ext cx="1341437" cy="1819275"/>
          </a:xfrm>
          <a:custGeom>
            <a:avLst/>
            <a:gdLst>
              <a:gd name="T0" fmla="*/ 2147483647 w 845"/>
              <a:gd name="T1" fmla="*/ 2147483647 h 1146"/>
              <a:gd name="T2" fmla="*/ 0 w 845"/>
              <a:gd name="T3" fmla="*/ 2147483647 h 1146"/>
              <a:gd name="T4" fmla="*/ 0 w 845"/>
              <a:gd name="T5" fmla="*/ 2147483647 h 1146"/>
              <a:gd name="T6" fmla="*/ 2147483647 w 845"/>
              <a:gd name="T7" fmla="*/ 0 h 1146"/>
              <a:gd name="T8" fmla="*/ 2147483647 w 845"/>
              <a:gd name="T9" fmla="*/ 2147483647 h 1146"/>
              <a:gd name="T10" fmla="*/ 2147483647 w 845"/>
              <a:gd name="T11" fmla="*/ 2147483647 h 1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1146">
                <a:moveTo>
                  <a:pt x="845" y="1146"/>
                </a:moveTo>
                <a:lnTo>
                  <a:pt x="0" y="1146"/>
                </a:lnTo>
                <a:lnTo>
                  <a:pt x="0" y="4"/>
                </a:lnTo>
                <a:lnTo>
                  <a:pt x="97" y="0"/>
                </a:lnTo>
                <a:lnTo>
                  <a:pt x="93" y="1044"/>
                </a:lnTo>
                <a:lnTo>
                  <a:pt x="829" y="1044"/>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6102" name="Group 116"/>
          <p:cNvGrpSpPr>
            <a:grpSpLocks/>
          </p:cNvGrpSpPr>
          <p:nvPr/>
        </p:nvGrpSpPr>
        <p:grpSpPr bwMode="auto">
          <a:xfrm>
            <a:off x="3656013" y="2857500"/>
            <a:ext cx="762000" cy="579438"/>
            <a:chOff x="2303" y="1800"/>
            <a:chExt cx="480" cy="365"/>
          </a:xfrm>
        </p:grpSpPr>
        <p:sp>
          <p:nvSpPr>
            <p:cNvPr id="86222" name="Freeform 117"/>
            <p:cNvSpPr>
              <a:spLocks/>
            </p:cNvSpPr>
            <p:nvPr/>
          </p:nvSpPr>
          <p:spPr bwMode="auto">
            <a:xfrm>
              <a:off x="2308" y="1800"/>
              <a:ext cx="468" cy="317"/>
            </a:xfrm>
            <a:custGeom>
              <a:avLst/>
              <a:gdLst>
                <a:gd name="T0" fmla="*/ 0 w 1056"/>
                <a:gd name="T1" fmla="*/ 0 h 912"/>
                <a:gd name="T2" fmla="*/ 0 w 1056"/>
                <a:gd name="T3" fmla="*/ 0 h 912"/>
                <a:gd name="T4" fmla="*/ 0 w 1056"/>
                <a:gd name="T5" fmla="*/ 0 h 912"/>
                <a:gd name="T6" fmla="*/ 0 w 1056"/>
                <a:gd name="T7" fmla="*/ 0 h 912"/>
                <a:gd name="T8" fmla="*/ 1 w 1056"/>
                <a:gd name="T9" fmla="*/ 0 h 912"/>
                <a:gd name="T10" fmla="*/ 1 w 1056"/>
                <a:gd name="T11" fmla="*/ 0 h 912"/>
                <a:gd name="T12" fmla="*/ 0 w 1056"/>
                <a:gd name="T13" fmla="*/ 0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6" h="912">
                  <a:moveTo>
                    <a:pt x="0" y="0"/>
                  </a:moveTo>
                  <a:lnTo>
                    <a:pt x="0" y="772"/>
                  </a:lnTo>
                  <a:lnTo>
                    <a:pt x="469" y="912"/>
                  </a:lnTo>
                  <a:lnTo>
                    <a:pt x="587" y="912"/>
                  </a:lnTo>
                  <a:lnTo>
                    <a:pt x="1056" y="772"/>
                  </a:lnTo>
                  <a:lnTo>
                    <a:pt x="1056" y="0"/>
                  </a:lnTo>
                  <a:lnTo>
                    <a:pt x="0" y="0"/>
                  </a:lnTo>
                  <a:close/>
                </a:path>
              </a:pathLst>
            </a:custGeom>
            <a:solidFill>
              <a:srgbClr val="FFFFBB"/>
            </a:solidFill>
            <a:ln w="9525">
              <a:round/>
              <a:headEnd/>
              <a:tailEnd/>
            </a:ln>
            <a:effectLst/>
            <a:scene3d>
              <a:camera prst="legacyObliqueTopRight"/>
              <a:lightRig rig="legacyFlat3" dir="b"/>
            </a:scene3d>
            <a:sp3d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223" name="Oval 118"/>
            <p:cNvSpPr>
              <a:spLocks noChangeArrowheads="1"/>
            </p:cNvSpPr>
            <p:nvPr/>
          </p:nvSpPr>
          <p:spPr bwMode="auto">
            <a:xfrm>
              <a:off x="2303" y="1957"/>
              <a:ext cx="480" cy="208"/>
            </a:xfrm>
            <a:prstGeom prst="ellipse">
              <a:avLst/>
            </a:prstGeom>
            <a:solidFill>
              <a:srgbClr val="FFFFBB"/>
            </a:solidFill>
            <a:ln w="9525">
              <a:round/>
              <a:headEnd/>
              <a:tailEnd/>
            </a:ln>
            <a:effectLst/>
            <a:scene3d>
              <a:camera prst="legacyObliqueTop">
                <a:rot lat="4500000" lon="0" rev="0"/>
              </a:camera>
              <a:lightRig rig="legacyFlat2" dir="t"/>
            </a:scene3d>
            <a:sp3d extrusionH="354000" prstMaterial="legacyMatte">
              <a:bevelT w="13500" h="13500" prst="angle"/>
              <a:bevelB w="13500" h="13500" prst="angle"/>
              <a:extrusionClr>
                <a:srgbClr val="FFFFB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6103" name="Group 119"/>
          <p:cNvGrpSpPr>
            <a:grpSpLocks/>
          </p:cNvGrpSpPr>
          <p:nvPr/>
        </p:nvGrpSpPr>
        <p:grpSpPr bwMode="auto">
          <a:xfrm>
            <a:off x="5246688" y="4943475"/>
            <a:ext cx="304800" cy="785813"/>
            <a:chOff x="4701" y="1587"/>
            <a:chExt cx="221" cy="534"/>
          </a:xfrm>
        </p:grpSpPr>
        <p:sp>
          <p:nvSpPr>
            <p:cNvPr id="86202" name="Rectangle 120"/>
            <p:cNvSpPr>
              <a:spLocks noChangeArrowheads="1"/>
            </p:cNvSpPr>
            <p:nvPr/>
          </p:nvSpPr>
          <p:spPr bwMode="auto">
            <a:xfrm>
              <a:off x="4738" y="2058"/>
              <a:ext cx="143" cy="41"/>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03" name="Freeform 121"/>
            <p:cNvSpPr>
              <a:spLocks/>
            </p:cNvSpPr>
            <p:nvPr/>
          </p:nvSpPr>
          <p:spPr bwMode="auto">
            <a:xfrm>
              <a:off x="4737" y="1956"/>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5"/>
                  </a:lnTo>
                  <a:lnTo>
                    <a:pt x="0" y="183"/>
                  </a:lnTo>
                  <a:lnTo>
                    <a:pt x="210" y="79"/>
                  </a:lnTo>
                  <a:lnTo>
                    <a:pt x="210" y="0"/>
                  </a:lnTo>
                  <a:close/>
                </a:path>
              </a:pathLst>
            </a:custGeom>
            <a:solidFill>
              <a:srgbClr val="FFFFFF"/>
            </a:solidFill>
            <a:ln w="4763">
              <a:solidFill>
                <a:srgbClr val="000000"/>
              </a:solidFill>
              <a:prstDash val="solid"/>
              <a:round/>
              <a:headEnd/>
              <a:tailEnd/>
            </a:ln>
          </p:spPr>
          <p:txBody>
            <a:bodyPr/>
            <a:lstStyle/>
            <a:p>
              <a:endParaRPr lang="fr-FR"/>
            </a:p>
          </p:txBody>
        </p:sp>
        <p:sp>
          <p:nvSpPr>
            <p:cNvPr id="86204" name="Freeform 122"/>
            <p:cNvSpPr>
              <a:spLocks/>
            </p:cNvSpPr>
            <p:nvPr/>
          </p:nvSpPr>
          <p:spPr bwMode="auto">
            <a:xfrm>
              <a:off x="4701" y="1891"/>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5"/>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6205" name="Freeform 123"/>
            <p:cNvSpPr>
              <a:spLocks/>
            </p:cNvSpPr>
            <p:nvPr/>
          </p:nvSpPr>
          <p:spPr bwMode="auto">
            <a:xfrm>
              <a:off x="4701" y="1788"/>
              <a:ext cx="218" cy="90"/>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9"/>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6206" name="Freeform 124"/>
            <p:cNvSpPr>
              <a:spLocks/>
            </p:cNvSpPr>
            <p:nvPr/>
          </p:nvSpPr>
          <p:spPr bwMode="auto">
            <a:xfrm>
              <a:off x="4737" y="1853"/>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8"/>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6207" name="Freeform 125"/>
            <p:cNvSpPr>
              <a:spLocks/>
            </p:cNvSpPr>
            <p:nvPr/>
          </p:nvSpPr>
          <p:spPr bwMode="auto">
            <a:xfrm>
              <a:off x="4737" y="1749"/>
              <a:ext cx="146" cy="90"/>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6208" name="Freeform 126"/>
            <p:cNvSpPr>
              <a:spLocks/>
            </p:cNvSpPr>
            <p:nvPr/>
          </p:nvSpPr>
          <p:spPr bwMode="auto">
            <a:xfrm>
              <a:off x="4740" y="1645"/>
              <a:ext cx="146" cy="91"/>
            </a:xfrm>
            <a:custGeom>
              <a:avLst/>
              <a:gdLst>
                <a:gd name="T0" fmla="*/ 8 w 210"/>
                <a:gd name="T1" fmla="*/ 0 h 183"/>
                <a:gd name="T2" fmla="*/ 0 w 210"/>
                <a:gd name="T3" fmla="*/ 0 h 183"/>
                <a:gd name="T4" fmla="*/ 0 w 210"/>
                <a:gd name="T5" fmla="*/ 0 h 183"/>
                <a:gd name="T6" fmla="*/ 8 w 210"/>
                <a:gd name="T7" fmla="*/ 0 h 183"/>
                <a:gd name="T8" fmla="*/ 8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210" y="0"/>
                  </a:moveTo>
                  <a:lnTo>
                    <a:pt x="0" y="104"/>
                  </a:lnTo>
                  <a:lnTo>
                    <a:pt x="0" y="183"/>
                  </a:lnTo>
                  <a:lnTo>
                    <a:pt x="210" y="79"/>
                  </a:lnTo>
                  <a:lnTo>
                    <a:pt x="210" y="0"/>
                  </a:lnTo>
                  <a:close/>
                </a:path>
              </a:pathLst>
            </a:custGeom>
            <a:solidFill>
              <a:srgbClr val="4D4D4D"/>
            </a:solidFill>
            <a:ln w="4763">
              <a:solidFill>
                <a:srgbClr val="000000"/>
              </a:solidFill>
              <a:prstDash val="solid"/>
              <a:round/>
              <a:headEnd/>
              <a:tailEnd/>
            </a:ln>
          </p:spPr>
          <p:txBody>
            <a:bodyPr/>
            <a:lstStyle/>
            <a:p>
              <a:endParaRPr lang="fr-FR"/>
            </a:p>
          </p:txBody>
        </p:sp>
        <p:sp>
          <p:nvSpPr>
            <p:cNvPr id="86209" name="Freeform 127"/>
            <p:cNvSpPr>
              <a:spLocks/>
            </p:cNvSpPr>
            <p:nvPr/>
          </p:nvSpPr>
          <p:spPr bwMode="auto">
            <a:xfrm>
              <a:off x="4701" y="1995"/>
              <a:ext cx="182" cy="104"/>
            </a:xfrm>
            <a:custGeom>
              <a:avLst/>
              <a:gdLst>
                <a:gd name="T0" fmla="*/ 0 w 262"/>
                <a:gd name="T1" fmla="*/ 0 h 210"/>
                <a:gd name="T2" fmla="*/ 10 w 262"/>
                <a:gd name="T3" fmla="*/ 0 h 210"/>
                <a:gd name="T4" fmla="*/ 10 w 262"/>
                <a:gd name="T5" fmla="*/ 0 h 210"/>
                <a:gd name="T6" fmla="*/ 0 w 262"/>
                <a:gd name="T7" fmla="*/ 0 h 210"/>
                <a:gd name="T8" fmla="*/ 0 w 262"/>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10">
                  <a:moveTo>
                    <a:pt x="0" y="0"/>
                  </a:moveTo>
                  <a:lnTo>
                    <a:pt x="262" y="131"/>
                  </a:lnTo>
                  <a:lnTo>
                    <a:pt x="262" y="210"/>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6210" name="Freeform 128"/>
            <p:cNvSpPr>
              <a:spLocks/>
            </p:cNvSpPr>
            <p:nvPr/>
          </p:nvSpPr>
          <p:spPr bwMode="auto">
            <a:xfrm>
              <a:off x="4704" y="1684"/>
              <a:ext cx="218" cy="91"/>
            </a:xfrm>
            <a:custGeom>
              <a:avLst/>
              <a:gdLst>
                <a:gd name="T0" fmla="*/ 0 w 314"/>
                <a:gd name="T1" fmla="*/ 0 h 183"/>
                <a:gd name="T2" fmla="*/ 12 w 314"/>
                <a:gd name="T3" fmla="*/ 0 h 183"/>
                <a:gd name="T4" fmla="*/ 12 w 314"/>
                <a:gd name="T5" fmla="*/ 0 h 183"/>
                <a:gd name="T6" fmla="*/ 0 w 314"/>
                <a:gd name="T7" fmla="*/ 0 h 183"/>
                <a:gd name="T8" fmla="*/ 0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0" y="0"/>
                  </a:moveTo>
                  <a:lnTo>
                    <a:pt x="314" y="104"/>
                  </a:lnTo>
                  <a:lnTo>
                    <a:pt x="314" y="183"/>
                  </a:lnTo>
                  <a:lnTo>
                    <a:pt x="0" y="78"/>
                  </a:lnTo>
                  <a:lnTo>
                    <a:pt x="0" y="0"/>
                  </a:lnTo>
                  <a:close/>
                </a:path>
              </a:pathLst>
            </a:custGeom>
            <a:solidFill>
              <a:srgbClr val="4D4D4D"/>
            </a:solidFill>
            <a:ln w="4763">
              <a:solidFill>
                <a:srgbClr val="000000"/>
              </a:solidFill>
              <a:prstDash val="solid"/>
              <a:round/>
              <a:headEnd/>
              <a:tailEnd/>
            </a:ln>
          </p:spPr>
          <p:txBody>
            <a:bodyPr/>
            <a:lstStyle/>
            <a:p>
              <a:endParaRPr lang="fr-FR"/>
            </a:p>
          </p:txBody>
        </p:sp>
        <p:sp>
          <p:nvSpPr>
            <p:cNvPr id="86211" name="Freeform 129"/>
            <p:cNvSpPr>
              <a:spLocks/>
            </p:cNvSpPr>
            <p:nvPr/>
          </p:nvSpPr>
          <p:spPr bwMode="auto">
            <a:xfrm>
              <a:off x="4740" y="1594"/>
              <a:ext cx="182" cy="77"/>
            </a:xfrm>
            <a:custGeom>
              <a:avLst/>
              <a:gdLst>
                <a:gd name="T0" fmla="*/ 10 w 262"/>
                <a:gd name="T1" fmla="*/ 0 h 156"/>
                <a:gd name="T2" fmla="*/ 0 w 262"/>
                <a:gd name="T3" fmla="*/ 0 h 156"/>
                <a:gd name="T4" fmla="*/ 0 w 262"/>
                <a:gd name="T5" fmla="*/ 0 h 156"/>
                <a:gd name="T6" fmla="*/ 10 w 262"/>
                <a:gd name="T7" fmla="*/ 0 h 156"/>
                <a:gd name="T8" fmla="*/ 10 w 262"/>
                <a:gd name="T9" fmla="*/ 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56">
                  <a:moveTo>
                    <a:pt x="262" y="77"/>
                  </a:moveTo>
                  <a:lnTo>
                    <a:pt x="0" y="0"/>
                  </a:lnTo>
                  <a:lnTo>
                    <a:pt x="0" y="77"/>
                  </a:lnTo>
                  <a:lnTo>
                    <a:pt x="262" y="156"/>
                  </a:lnTo>
                  <a:lnTo>
                    <a:pt x="262" y="77"/>
                  </a:lnTo>
                  <a:close/>
                </a:path>
              </a:pathLst>
            </a:custGeom>
            <a:solidFill>
              <a:srgbClr val="4D4D4D"/>
            </a:solidFill>
            <a:ln w="4763">
              <a:solidFill>
                <a:srgbClr val="000000"/>
              </a:solidFill>
              <a:prstDash val="solid"/>
              <a:round/>
              <a:headEnd/>
              <a:tailEnd/>
            </a:ln>
          </p:spPr>
          <p:txBody>
            <a:bodyPr/>
            <a:lstStyle/>
            <a:p>
              <a:endParaRPr lang="fr-FR"/>
            </a:p>
          </p:txBody>
        </p:sp>
        <p:sp>
          <p:nvSpPr>
            <p:cNvPr id="86212" name="Rectangle 130"/>
            <p:cNvSpPr>
              <a:spLocks noChangeArrowheads="1"/>
            </p:cNvSpPr>
            <p:nvPr/>
          </p:nvSpPr>
          <p:spPr bwMode="auto">
            <a:xfrm>
              <a:off x="4757" y="1587"/>
              <a:ext cx="110" cy="534"/>
            </a:xfrm>
            <a:prstGeom prst="rect">
              <a:avLst/>
            </a:prstGeom>
            <a:solidFill>
              <a:srgbClr val="0000FF"/>
            </a:solidFill>
            <a:ln w="4763">
              <a:solidFill>
                <a:srgbClr val="000000"/>
              </a:solidFill>
              <a:miter lim="800000"/>
              <a:headEnd/>
              <a:tailEnd/>
            </a:ln>
          </p:spPr>
          <p:txBody>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13" name="Freeform 131"/>
            <p:cNvSpPr>
              <a:spLocks/>
            </p:cNvSpPr>
            <p:nvPr/>
          </p:nvSpPr>
          <p:spPr bwMode="auto">
            <a:xfrm>
              <a:off x="4740" y="1594"/>
              <a:ext cx="146" cy="90"/>
            </a:xfrm>
            <a:custGeom>
              <a:avLst/>
              <a:gdLst>
                <a:gd name="T0" fmla="*/ 0 w 210"/>
                <a:gd name="T1" fmla="*/ 0 h 183"/>
                <a:gd name="T2" fmla="*/ 8 w 210"/>
                <a:gd name="T3" fmla="*/ 0 h 183"/>
                <a:gd name="T4" fmla="*/ 8 w 210"/>
                <a:gd name="T5" fmla="*/ 0 h 183"/>
                <a:gd name="T6" fmla="*/ 0 w 210"/>
                <a:gd name="T7" fmla="*/ 0 h 183"/>
                <a:gd name="T8" fmla="*/ 0 w 210"/>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3">
                  <a:moveTo>
                    <a:pt x="0" y="0"/>
                  </a:moveTo>
                  <a:lnTo>
                    <a:pt x="210" y="104"/>
                  </a:lnTo>
                  <a:lnTo>
                    <a:pt x="210" y="183"/>
                  </a:lnTo>
                  <a:lnTo>
                    <a:pt x="0" y="77"/>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6214" name="Freeform 132"/>
            <p:cNvSpPr>
              <a:spLocks/>
            </p:cNvSpPr>
            <p:nvPr/>
          </p:nvSpPr>
          <p:spPr bwMode="auto">
            <a:xfrm>
              <a:off x="4740" y="1697"/>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6215" name="Freeform 133"/>
            <p:cNvSpPr>
              <a:spLocks/>
            </p:cNvSpPr>
            <p:nvPr/>
          </p:nvSpPr>
          <p:spPr bwMode="auto">
            <a:xfrm>
              <a:off x="4704" y="1632"/>
              <a:ext cx="218" cy="91"/>
            </a:xfrm>
            <a:custGeom>
              <a:avLst/>
              <a:gdLst>
                <a:gd name="T0" fmla="*/ 12 w 314"/>
                <a:gd name="T1" fmla="*/ 0 h 184"/>
                <a:gd name="T2" fmla="*/ 0 w 314"/>
                <a:gd name="T3" fmla="*/ 0 h 184"/>
                <a:gd name="T4" fmla="*/ 0 w 314"/>
                <a:gd name="T5" fmla="*/ 0 h 184"/>
                <a:gd name="T6" fmla="*/ 12 w 314"/>
                <a:gd name="T7" fmla="*/ 0 h 184"/>
                <a:gd name="T8" fmla="*/ 12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314" y="0"/>
                  </a:moveTo>
                  <a:lnTo>
                    <a:pt x="0" y="106"/>
                  </a:lnTo>
                  <a:lnTo>
                    <a:pt x="0" y="184"/>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6216" name="Freeform 134"/>
            <p:cNvSpPr>
              <a:spLocks/>
            </p:cNvSpPr>
            <p:nvPr/>
          </p:nvSpPr>
          <p:spPr bwMode="auto">
            <a:xfrm>
              <a:off x="4737" y="1800"/>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6"/>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6217" name="Freeform 135"/>
            <p:cNvSpPr>
              <a:spLocks/>
            </p:cNvSpPr>
            <p:nvPr/>
          </p:nvSpPr>
          <p:spPr bwMode="auto">
            <a:xfrm>
              <a:off x="4737" y="2008"/>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8"/>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6218" name="Freeform 136"/>
            <p:cNvSpPr>
              <a:spLocks/>
            </p:cNvSpPr>
            <p:nvPr/>
          </p:nvSpPr>
          <p:spPr bwMode="auto">
            <a:xfrm>
              <a:off x="4701" y="1735"/>
              <a:ext cx="218" cy="92"/>
            </a:xfrm>
            <a:custGeom>
              <a:avLst/>
              <a:gdLst>
                <a:gd name="T0" fmla="*/ 12 w 314"/>
                <a:gd name="T1" fmla="*/ 0 h 185"/>
                <a:gd name="T2" fmla="*/ 0 w 314"/>
                <a:gd name="T3" fmla="*/ 0 h 185"/>
                <a:gd name="T4" fmla="*/ 0 w 314"/>
                <a:gd name="T5" fmla="*/ 0 h 185"/>
                <a:gd name="T6" fmla="*/ 12 w 314"/>
                <a:gd name="T7" fmla="*/ 0 h 185"/>
                <a:gd name="T8" fmla="*/ 12 w 314"/>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5">
                  <a:moveTo>
                    <a:pt x="314" y="0"/>
                  </a:moveTo>
                  <a:lnTo>
                    <a:pt x="0" y="106"/>
                  </a:lnTo>
                  <a:lnTo>
                    <a:pt x="0" y="185"/>
                  </a:lnTo>
                  <a:lnTo>
                    <a:pt x="314" y="79"/>
                  </a:lnTo>
                  <a:lnTo>
                    <a:pt x="314" y="0"/>
                  </a:lnTo>
                  <a:close/>
                </a:path>
              </a:pathLst>
            </a:custGeom>
            <a:solidFill>
              <a:srgbClr val="C0C0C0"/>
            </a:solidFill>
            <a:ln w="4763">
              <a:solidFill>
                <a:srgbClr val="000000"/>
              </a:solidFill>
              <a:prstDash val="solid"/>
              <a:round/>
              <a:headEnd/>
              <a:tailEnd/>
            </a:ln>
          </p:spPr>
          <p:txBody>
            <a:bodyPr/>
            <a:lstStyle/>
            <a:p>
              <a:endParaRPr lang="fr-FR"/>
            </a:p>
          </p:txBody>
        </p:sp>
        <p:sp>
          <p:nvSpPr>
            <p:cNvPr id="86219" name="Freeform 137"/>
            <p:cNvSpPr>
              <a:spLocks/>
            </p:cNvSpPr>
            <p:nvPr/>
          </p:nvSpPr>
          <p:spPr bwMode="auto">
            <a:xfrm>
              <a:off x="4737" y="1904"/>
              <a:ext cx="146" cy="91"/>
            </a:xfrm>
            <a:custGeom>
              <a:avLst/>
              <a:gdLst>
                <a:gd name="T0" fmla="*/ 0 w 210"/>
                <a:gd name="T1" fmla="*/ 0 h 184"/>
                <a:gd name="T2" fmla="*/ 8 w 210"/>
                <a:gd name="T3" fmla="*/ 0 h 184"/>
                <a:gd name="T4" fmla="*/ 8 w 210"/>
                <a:gd name="T5" fmla="*/ 0 h 184"/>
                <a:gd name="T6" fmla="*/ 0 w 210"/>
                <a:gd name="T7" fmla="*/ 0 h 184"/>
                <a:gd name="T8" fmla="*/ 0 w 210"/>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84">
                  <a:moveTo>
                    <a:pt x="0" y="0"/>
                  </a:moveTo>
                  <a:lnTo>
                    <a:pt x="210" y="105"/>
                  </a:lnTo>
                  <a:lnTo>
                    <a:pt x="210" y="184"/>
                  </a:lnTo>
                  <a:lnTo>
                    <a:pt x="0" y="79"/>
                  </a:lnTo>
                  <a:lnTo>
                    <a:pt x="0" y="0"/>
                  </a:lnTo>
                  <a:close/>
                </a:path>
              </a:pathLst>
            </a:custGeom>
            <a:solidFill>
              <a:srgbClr val="C0C0C0"/>
            </a:solidFill>
            <a:ln w="4763">
              <a:solidFill>
                <a:srgbClr val="000000"/>
              </a:solidFill>
              <a:prstDash val="solid"/>
              <a:round/>
              <a:headEnd/>
              <a:tailEnd/>
            </a:ln>
          </p:spPr>
          <p:txBody>
            <a:bodyPr/>
            <a:lstStyle/>
            <a:p>
              <a:endParaRPr lang="fr-FR"/>
            </a:p>
          </p:txBody>
        </p:sp>
        <p:sp>
          <p:nvSpPr>
            <p:cNvPr id="86220" name="Freeform 138"/>
            <p:cNvSpPr>
              <a:spLocks/>
            </p:cNvSpPr>
            <p:nvPr/>
          </p:nvSpPr>
          <p:spPr bwMode="auto">
            <a:xfrm>
              <a:off x="4701" y="1839"/>
              <a:ext cx="218" cy="91"/>
            </a:xfrm>
            <a:custGeom>
              <a:avLst/>
              <a:gdLst>
                <a:gd name="T0" fmla="*/ 0 w 314"/>
                <a:gd name="T1" fmla="*/ 0 h 184"/>
                <a:gd name="T2" fmla="*/ 12 w 314"/>
                <a:gd name="T3" fmla="*/ 0 h 184"/>
                <a:gd name="T4" fmla="*/ 12 w 314"/>
                <a:gd name="T5" fmla="*/ 0 h 184"/>
                <a:gd name="T6" fmla="*/ 0 w 314"/>
                <a:gd name="T7" fmla="*/ 0 h 184"/>
                <a:gd name="T8" fmla="*/ 0 w 314"/>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4">
                  <a:moveTo>
                    <a:pt x="0" y="105"/>
                  </a:moveTo>
                  <a:lnTo>
                    <a:pt x="314" y="0"/>
                  </a:lnTo>
                  <a:lnTo>
                    <a:pt x="314" y="79"/>
                  </a:lnTo>
                  <a:lnTo>
                    <a:pt x="0" y="184"/>
                  </a:lnTo>
                  <a:lnTo>
                    <a:pt x="0" y="105"/>
                  </a:lnTo>
                  <a:close/>
                </a:path>
              </a:pathLst>
            </a:custGeom>
            <a:solidFill>
              <a:srgbClr val="C0C0C0"/>
            </a:solidFill>
            <a:ln w="4763">
              <a:solidFill>
                <a:srgbClr val="000000"/>
              </a:solidFill>
              <a:prstDash val="solid"/>
              <a:round/>
              <a:headEnd/>
              <a:tailEnd/>
            </a:ln>
          </p:spPr>
          <p:txBody>
            <a:bodyPr/>
            <a:lstStyle/>
            <a:p>
              <a:endParaRPr lang="fr-FR"/>
            </a:p>
          </p:txBody>
        </p:sp>
        <p:sp>
          <p:nvSpPr>
            <p:cNvPr id="86221" name="Freeform 139"/>
            <p:cNvSpPr>
              <a:spLocks/>
            </p:cNvSpPr>
            <p:nvPr/>
          </p:nvSpPr>
          <p:spPr bwMode="auto">
            <a:xfrm>
              <a:off x="4701" y="1943"/>
              <a:ext cx="218" cy="91"/>
            </a:xfrm>
            <a:custGeom>
              <a:avLst/>
              <a:gdLst>
                <a:gd name="T0" fmla="*/ 12 w 314"/>
                <a:gd name="T1" fmla="*/ 0 h 183"/>
                <a:gd name="T2" fmla="*/ 0 w 314"/>
                <a:gd name="T3" fmla="*/ 0 h 183"/>
                <a:gd name="T4" fmla="*/ 0 w 314"/>
                <a:gd name="T5" fmla="*/ 0 h 183"/>
                <a:gd name="T6" fmla="*/ 12 w 314"/>
                <a:gd name="T7" fmla="*/ 0 h 183"/>
                <a:gd name="T8" fmla="*/ 1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314" y="0"/>
                  </a:moveTo>
                  <a:lnTo>
                    <a:pt x="0" y="105"/>
                  </a:lnTo>
                  <a:lnTo>
                    <a:pt x="0" y="183"/>
                  </a:lnTo>
                  <a:lnTo>
                    <a:pt x="314" y="78"/>
                  </a:lnTo>
                  <a:lnTo>
                    <a:pt x="314" y="0"/>
                  </a:lnTo>
                  <a:close/>
                </a:path>
              </a:pathLst>
            </a:custGeom>
            <a:solidFill>
              <a:srgbClr val="C0C0C0"/>
            </a:solidFill>
            <a:ln w="4763">
              <a:solidFill>
                <a:srgbClr val="000000"/>
              </a:solidFill>
              <a:prstDash val="solid"/>
              <a:round/>
              <a:headEnd/>
              <a:tailEnd/>
            </a:ln>
          </p:spPr>
          <p:txBody>
            <a:bodyPr/>
            <a:lstStyle/>
            <a:p>
              <a:endParaRPr lang="fr-FR"/>
            </a:p>
          </p:txBody>
        </p:sp>
      </p:grpSp>
      <p:sp>
        <p:nvSpPr>
          <p:cNvPr id="86104" name="Freeform 140"/>
          <p:cNvSpPr>
            <a:spLocks/>
          </p:cNvSpPr>
          <p:nvPr/>
        </p:nvSpPr>
        <p:spPr bwMode="auto">
          <a:xfrm>
            <a:off x="1668463" y="4403725"/>
            <a:ext cx="2322512" cy="255588"/>
          </a:xfrm>
          <a:custGeom>
            <a:avLst/>
            <a:gdLst>
              <a:gd name="T0" fmla="*/ 2147483647 w 1463"/>
              <a:gd name="T1" fmla="*/ 2147483647 h 161"/>
              <a:gd name="T2" fmla="*/ 2147483647 w 1463"/>
              <a:gd name="T3" fmla="*/ 2147483647 h 161"/>
              <a:gd name="T4" fmla="*/ 2147483647 w 1463"/>
              <a:gd name="T5" fmla="*/ 2147483647 h 161"/>
              <a:gd name="T6" fmla="*/ 0 w 1463"/>
              <a:gd name="T7" fmla="*/ 0 h 161"/>
              <a:gd name="T8" fmla="*/ 0 w 1463"/>
              <a:gd name="T9" fmla="*/ 2147483647 h 161"/>
              <a:gd name="T10" fmla="*/ 2147483647 w 1463"/>
              <a:gd name="T11" fmla="*/ 2147483647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3" h="161">
                <a:moveTo>
                  <a:pt x="1463" y="113"/>
                </a:moveTo>
                <a:lnTo>
                  <a:pt x="51" y="113"/>
                </a:lnTo>
                <a:lnTo>
                  <a:pt x="51" y="2"/>
                </a:lnTo>
                <a:lnTo>
                  <a:pt x="0" y="0"/>
                </a:lnTo>
                <a:lnTo>
                  <a:pt x="0" y="161"/>
                </a:lnTo>
                <a:lnTo>
                  <a:pt x="1463" y="16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6105" name="Group 141"/>
          <p:cNvGrpSpPr>
            <a:grpSpLocks/>
          </p:cNvGrpSpPr>
          <p:nvPr/>
        </p:nvGrpSpPr>
        <p:grpSpPr bwMode="auto">
          <a:xfrm rot="-5400000">
            <a:off x="3420268" y="4650582"/>
            <a:ext cx="112713" cy="184150"/>
            <a:chOff x="571" y="2440"/>
            <a:chExt cx="85" cy="155"/>
          </a:xfrm>
        </p:grpSpPr>
        <p:sp>
          <p:nvSpPr>
            <p:cNvPr id="86199" name="Oval 142"/>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200" name="Line 143"/>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201" name="Rectangle 144"/>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6106" name="Group 145"/>
          <p:cNvGrpSpPr>
            <a:grpSpLocks/>
          </p:cNvGrpSpPr>
          <p:nvPr/>
        </p:nvGrpSpPr>
        <p:grpSpPr bwMode="auto">
          <a:xfrm>
            <a:off x="3582988" y="4445000"/>
            <a:ext cx="123825" cy="214313"/>
            <a:chOff x="571" y="2440"/>
            <a:chExt cx="85" cy="155"/>
          </a:xfrm>
        </p:grpSpPr>
        <p:sp>
          <p:nvSpPr>
            <p:cNvPr id="86196" name="Oval 146"/>
            <p:cNvSpPr>
              <a:spLocks noChangeArrowheads="1"/>
            </p:cNvSpPr>
            <p:nvPr/>
          </p:nvSpPr>
          <p:spPr bwMode="auto">
            <a:xfrm>
              <a:off x="589" y="2532"/>
              <a:ext cx="47" cy="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97" name="Line 147"/>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98" name="Rectangle 148"/>
            <p:cNvSpPr>
              <a:spLocks noChangeArrowheads="1"/>
            </p:cNvSpPr>
            <p:nvPr/>
          </p:nvSpPr>
          <p:spPr bwMode="auto">
            <a:xfrm>
              <a:off x="571" y="2440"/>
              <a:ext cx="85" cy="47"/>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grpSp>
        <p:nvGrpSpPr>
          <p:cNvPr id="86107" name="Group 149"/>
          <p:cNvGrpSpPr>
            <a:grpSpLocks/>
          </p:cNvGrpSpPr>
          <p:nvPr/>
        </p:nvGrpSpPr>
        <p:grpSpPr bwMode="auto">
          <a:xfrm>
            <a:off x="6546850" y="4021138"/>
            <a:ext cx="1524000" cy="409575"/>
            <a:chOff x="4104" y="2835"/>
            <a:chExt cx="960" cy="192"/>
          </a:xfrm>
        </p:grpSpPr>
        <p:sp>
          <p:nvSpPr>
            <p:cNvPr id="86191" name="Freeform 150"/>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192" name="Line 151"/>
            <p:cNvSpPr>
              <a:spLocks noChangeShapeType="1"/>
            </p:cNvSpPr>
            <p:nvPr/>
          </p:nvSpPr>
          <p:spPr bwMode="auto">
            <a:xfrm>
              <a:off x="4296"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93" name="Line 152"/>
            <p:cNvSpPr>
              <a:spLocks noChangeShapeType="1"/>
            </p:cNvSpPr>
            <p:nvPr/>
          </p:nvSpPr>
          <p:spPr bwMode="auto">
            <a:xfrm>
              <a:off x="4488"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94" name="Line 153"/>
            <p:cNvSpPr>
              <a:spLocks noChangeShapeType="1"/>
            </p:cNvSpPr>
            <p:nvPr/>
          </p:nvSpPr>
          <p:spPr bwMode="auto">
            <a:xfrm>
              <a:off x="4680"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95" name="Line 154"/>
            <p:cNvSpPr>
              <a:spLocks noChangeShapeType="1"/>
            </p:cNvSpPr>
            <p:nvPr/>
          </p:nvSpPr>
          <p:spPr bwMode="auto">
            <a:xfrm>
              <a:off x="4872" y="2835"/>
              <a:ext cx="0" cy="192"/>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6108" name="Group 155"/>
          <p:cNvGrpSpPr>
            <a:grpSpLocks/>
          </p:cNvGrpSpPr>
          <p:nvPr/>
        </p:nvGrpSpPr>
        <p:grpSpPr bwMode="auto">
          <a:xfrm>
            <a:off x="6550025" y="4654550"/>
            <a:ext cx="1525588" cy="608013"/>
            <a:chOff x="3885" y="3219"/>
            <a:chExt cx="961" cy="383"/>
          </a:xfrm>
        </p:grpSpPr>
        <p:sp>
          <p:nvSpPr>
            <p:cNvPr id="86173" name="Line 156"/>
            <p:cNvSpPr>
              <a:spLocks noChangeShapeType="1"/>
            </p:cNvSpPr>
            <p:nvPr/>
          </p:nvSpPr>
          <p:spPr bwMode="auto">
            <a:xfrm flipV="1">
              <a:off x="4245" y="3554"/>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4" name="Line 157"/>
            <p:cNvSpPr>
              <a:spLocks noChangeShapeType="1"/>
            </p:cNvSpPr>
            <p:nvPr/>
          </p:nvSpPr>
          <p:spPr bwMode="auto">
            <a:xfrm flipV="1">
              <a:off x="4101"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5" name="Line 158"/>
            <p:cNvSpPr>
              <a:spLocks noChangeShapeType="1"/>
            </p:cNvSpPr>
            <p:nvPr/>
          </p:nvSpPr>
          <p:spPr bwMode="auto">
            <a:xfrm flipV="1">
              <a:off x="4389" y="3506"/>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6" name="Line 159"/>
            <p:cNvSpPr>
              <a:spLocks noChangeShapeType="1"/>
            </p:cNvSpPr>
            <p:nvPr/>
          </p:nvSpPr>
          <p:spPr bwMode="auto">
            <a:xfrm flipV="1">
              <a:off x="4533"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7" name="Line 160"/>
            <p:cNvSpPr>
              <a:spLocks noChangeShapeType="1"/>
            </p:cNvSpPr>
            <p:nvPr/>
          </p:nvSpPr>
          <p:spPr bwMode="auto">
            <a:xfrm flipV="1">
              <a:off x="4389" y="3410"/>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8" name="Line 161"/>
            <p:cNvSpPr>
              <a:spLocks noChangeShapeType="1"/>
            </p:cNvSpPr>
            <p:nvPr/>
          </p:nvSpPr>
          <p:spPr bwMode="auto">
            <a:xfrm flipV="1">
              <a:off x="4245" y="3458"/>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79" name="Line 162"/>
            <p:cNvSpPr>
              <a:spLocks noChangeShapeType="1"/>
            </p:cNvSpPr>
            <p:nvPr/>
          </p:nvSpPr>
          <p:spPr bwMode="auto">
            <a:xfrm flipV="1">
              <a:off x="484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0" name="Line 163"/>
            <p:cNvSpPr>
              <a:spLocks noChangeShapeType="1"/>
            </p:cNvSpPr>
            <p:nvPr/>
          </p:nvSpPr>
          <p:spPr bwMode="auto">
            <a:xfrm flipV="1">
              <a:off x="4653"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1" name="Line 164"/>
            <p:cNvSpPr>
              <a:spLocks noChangeShapeType="1"/>
            </p:cNvSpPr>
            <p:nvPr/>
          </p:nvSpPr>
          <p:spPr bwMode="auto">
            <a:xfrm flipV="1">
              <a:off x="4461"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2" name="Line 165"/>
            <p:cNvSpPr>
              <a:spLocks noChangeShapeType="1"/>
            </p:cNvSpPr>
            <p:nvPr/>
          </p:nvSpPr>
          <p:spPr bwMode="auto">
            <a:xfrm flipV="1">
              <a:off x="4269"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3" name="Line 166"/>
            <p:cNvSpPr>
              <a:spLocks noChangeShapeType="1"/>
            </p:cNvSpPr>
            <p:nvPr/>
          </p:nvSpPr>
          <p:spPr bwMode="auto">
            <a:xfrm flipV="1">
              <a:off x="4077"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4" name="Line 167"/>
            <p:cNvSpPr>
              <a:spLocks noChangeShapeType="1"/>
            </p:cNvSpPr>
            <p:nvPr/>
          </p:nvSpPr>
          <p:spPr bwMode="auto">
            <a:xfrm flipV="1">
              <a:off x="3885" y="3219"/>
              <a:ext cx="0" cy="48"/>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5" name="Freeform 168"/>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6" name="Freeform 169"/>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187" name="Freeform 170"/>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8" name="Freeform 171"/>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89" name="Freeform 172"/>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90" name="Freeform 173"/>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6109" name="Group 174"/>
          <p:cNvGrpSpPr>
            <a:grpSpLocks/>
          </p:cNvGrpSpPr>
          <p:nvPr/>
        </p:nvGrpSpPr>
        <p:grpSpPr bwMode="auto">
          <a:xfrm rot="-5400000">
            <a:off x="7044531" y="4421982"/>
            <a:ext cx="238125" cy="239712"/>
            <a:chOff x="4176" y="2112"/>
            <a:chExt cx="205" cy="192"/>
          </a:xfrm>
        </p:grpSpPr>
        <p:sp>
          <p:nvSpPr>
            <p:cNvPr id="86171" name="Oval 175"/>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72" name="Freeform 176"/>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110" name="Group 177"/>
          <p:cNvGrpSpPr>
            <a:grpSpLocks/>
          </p:cNvGrpSpPr>
          <p:nvPr/>
        </p:nvGrpSpPr>
        <p:grpSpPr bwMode="auto">
          <a:xfrm rot="-5400000">
            <a:off x="7349331" y="4421982"/>
            <a:ext cx="238125" cy="239712"/>
            <a:chOff x="4176" y="2112"/>
            <a:chExt cx="205" cy="192"/>
          </a:xfrm>
        </p:grpSpPr>
        <p:sp>
          <p:nvSpPr>
            <p:cNvPr id="86169" name="Oval 178"/>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70" name="Freeform 179"/>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111" name="Group 180"/>
          <p:cNvGrpSpPr>
            <a:grpSpLocks/>
          </p:cNvGrpSpPr>
          <p:nvPr/>
        </p:nvGrpSpPr>
        <p:grpSpPr bwMode="auto">
          <a:xfrm rot="-5400000">
            <a:off x="7654131" y="4421982"/>
            <a:ext cx="238125" cy="239712"/>
            <a:chOff x="4176" y="2112"/>
            <a:chExt cx="205" cy="192"/>
          </a:xfrm>
        </p:grpSpPr>
        <p:sp>
          <p:nvSpPr>
            <p:cNvPr id="86167" name="Oval 181"/>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68" name="Freeform 182"/>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112" name="Group 183"/>
          <p:cNvGrpSpPr>
            <a:grpSpLocks/>
          </p:cNvGrpSpPr>
          <p:nvPr/>
        </p:nvGrpSpPr>
        <p:grpSpPr bwMode="auto">
          <a:xfrm rot="-5400000">
            <a:off x="7958931" y="4421982"/>
            <a:ext cx="238125" cy="239712"/>
            <a:chOff x="4176" y="2112"/>
            <a:chExt cx="205" cy="192"/>
          </a:xfrm>
        </p:grpSpPr>
        <p:sp>
          <p:nvSpPr>
            <p:cNvPr id="86165" name="Oval 184"/>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66" name="Freeform 185"/>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113" name="Group 186"/>
          <p:cNvGrpSpPr>
            <a:grpSpLocks/>
          </p:cNvGrpSpPr>
          <p:nvPr/>
        </p:nvGrpSpPr>
        <p:grpSpPr bwMode="auto">
          <a:xfrm rot="-5400000">
            <a:off x="6739731" y="4421982"/>
            <a:ext cx="238125" cy="239712"/>
            <a:chOff x="4176" y="2112"/>
            <a:chExt cx="205" cy="192"/>
          </a:xfrm>
        </p:grpSpPr>
        <p:sp>
          <p:nvSpPr>
            <p:cNvPr id="86163" name="Oval 187"/>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64" name="Freeform 188"/>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86114" name="Group 189"/>
          <p:cNvGrpSpPr>
            <a:grpSpLocks/>
          </p:cNvGrpSpPr>
          <p:nvPr/>
        </p:nvGrpSpPr>
        <p:grpSpPr bwMode="auto">
          <a:xfrm rot="-5400000">
            <a:off x="6434931" y="4421982"/>
            <a:ext cx="238125" cy="239712"/>
            <a:chOff x="4176" y="2112"/>
            <a:chExt cx="205" cy="192"/>
          </a:xfrm>
        </p:grpSpPr>
        <p:sp>
          <p:nvSpPr>
            <p:cNvPr id="86161" name="Oval 190"/>
            <p:cNvSpPr>
              <a:spLocks noChangeArrowheads="1"/>
            </p:cNvSpPr>
            <p:nvPr/>
          </p:nvSpPr>
          <p:spPr bwMode="auto">
            <a:xfrm rot="5400000">
              <a:off x="4183" y="2105"/>
              <a:ext cx="192" cy="205"/>
            </a:xfrm>
            <a:prstGeom prst="ellipse">
              <a:avLst/>
            </a:prstGeom>
            <a:solidFill>
              <a:srgbClr val="E5B68F">
                <a:alpha val="50195"/>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62" name="Freeform 191"/>
            <p:cNvSpPr>
              <a:spLocks/>
            </p:cNvSpPr>
            <p:nvPr/>
          </p:nvSpPr>
          <p:spPr bwMode="auto">
            <a:xfrm rot="5400000">
              <a:off x="4199" y="2133"/>
              <a:ext cx="129" cy="145"/>
            </a:xfrm>
            <a:custGeom>
              <a:avLst/>
              <a:gdLst>
                <a:gd name="T0" fmla="*/ 0 w 96"/>
                <a:gd name="T1" fmla="*/ 0 h 96"/>
                <a:gd name="T2" fmla="*/ 1367 w 96"/>
                <a:gd name="T3" fmla="*/ 0 h 96"/>
                <a:gd name="T4" fmla="*/ 689 w 96"/>
                <a:gd name="T5" fmla="*/ 3929 h 96"/>
                <a:gd name="T6" fmla="*/ 0 w 9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96">
                  <a:moveTo>
                    <a:pt x="0" y="0"/>
                  </a:moveTo>
                  <a:lnTo>
                    <a:pt x="96" y="0"/>
                  </a:lnTo>
                  <a:lnTo>
                    <a:pt x="48" y="96"/>
                  </a:lnTo>
                  <a:lnTo>
                    <a:pt x="0" y="0"/>
                  </a:lnTo>
                  <a:close/>
                </a:path>
              </a:pathLst>
            </a:custGeom>
            <a:solidFill>
              <a:srgbClr val="808080"/>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6115" name="Rectangle 192"/>
          <p:cNvSpPr>
            <a:spLocks noChangeArrowheads="1"/>
          </p:cNvSpPr>
          <p:nvPr/>
        </p:nvSpPr>
        <p:spPr bwMode="auto">
          <a:xfrm>
            <a:off x="5541963" y="5581650"/>
            <a:ext cx="352425" cy="92075"/>
          </a:xfrm>
          <a:prstGeom prst="rect">
            <a:avLst/>
          </a:prstGeom>
          <a:solidFill>
            <a:srgbClr val="E685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16" name="Freeform 193"/>
          <p:cNvSpPr>
            <a:spLocks/>
          </p:cNvSpPr>
          <p:nvPr/>
        </p:nvSpPr>
        <p:spPr bwMode="auto">
          <a:xfrm>
            <a:off x="1598613" y="3484563"/>
            <a:ext cx="22860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969696">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17" name="Line 194"/>
          <p:cNvSpPr>
            <a:spLocks noChangeShapeType="1"/>
          </p:cNvSpPr>
          <p:nvPr/>
        </p:nvSpPr>
        <p:spPr bwMode="auto">
          <a:xfrm flipV="1">
            <a:off x="1668463" y="3379788"/>
            <a:ext cx="1587" cy="24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18" name="Rectangle 195"/>
          <p:cNvSpPr>
            <a:spLocks noChangeArrowheads="1"/>
          </p:cNvSpPr>
          <p:nvPr/>
        </p:nvSpPr>
        <p:spPr bwMode="auto">
          <a:xfrm>
            <a:off x="1649413" y="3346450"/>
            <a:ext cx="74612" cy="984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19" name="Freeform 196"/>
          <p:cNvSpPr>
            <a:spLocks/>
          </p:cNvSpPr>
          <p:nvPr/>
        </p:nvSpPr>
        <p:spPr bwMode="auto">
          <a:xfrm>
            <a:off x="5541963" y="3657600"/>
            <a:ext cx="1806575" cy="2022475"/>
          </a:xfrm>
          <a:custGeom>
            <a:avLst/>
            <a:gdLst>
              <a:gd name="T0" fmla="*/ 2147483647 w 1138"/>
              <a:gd name="T1" fmla="*/ 2147483647 h 1274"/>
              <a:gd name="T2" fmla="*/ 2147483647 w 1138"/>
              <a:gd name="T3" fmla="*/ 2147483647 h 1274"/>
              <a:gd name="T4" fmla="*/ 2147483647 w 1138"/>
              <a:gd name="T5" fmla="*/ 0 h 1274"/>
              <a:gd name="T6" fmla="*/ 2147483647 w 1138"/>
              <a:gd name="T7" fmla="*/ 2147483647 h 1274"/>
              <a:gd name="T8" fmla="*/ 2147483647 w 1138"/>
              <a:gd name="T9" fmla="*/ 2147483647 h 1274"/>
              <a:gd name="T10" fmla="*/ 2147483647 w 1138"/>
              <a:gd name="T11" fmla="*/ 2147483647 h 1274"/>
              <a:gd name="T12" fmla="*/ 2147483647 w 1138"/>
              <a:gd name="T13" fmla="*/ 2147483647 h 1274"/>
              <a:gd name="T14" fmla="*/ 2147483647 w 1138"/>
              <a:gd name="T15" fmla="*/ 2147483647 h 1274"/>
              <a:gd name="T16" fmla="*/ 2147483647 w 1138"/>
              <a:gd name="T17" fmla="*/ 2147483647 h 1274"/>
              <a:gd name="T18" fmla="*/ 0 w 1138"/>
              <a:gd name="T19" fmla="*/ 2147483647 h 1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8" h="1274">
                <a:moveTo>
                  <a:pt x="10" y="1210"/>
                </a:moveTo>
                <a:lnTo>
                  <a:pt x="199" y="1213"/>
                </a:lnTo>
                <a:lnTo>
                  <a:pt x="200" y="0"/>
                </a:lnTo>
                <a:lnTo>
                  <a:pt x="1138" y="3"/>
                </a:lnTo>
                <a:lnTo>
                  <a:pt x="1138" y="230"/>
                </a:lnTo>
                <a:lnTo>
                  <a:pt x="1058" y="233"/>
                </a:lnTo>
                <a:lnTo>
                  <a:pt x="1058" y="58"/>
                </a:lnTo>
                <a:lnTo>
                  <a:pt x="267" y="58"/>
                </a:lnTo>
                <a:lnTo>
                  <a:pt x="266" y="1270"/>
                </a:lnTo>
                <a:lnTo>
                  <a:pt x="0" y="1274"/>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86120" name="Group 197"/>
          <p:cNvGrpSpPr>
            <a:grpSpLocks/>
          </p:cNvGrpSpPr>
          <p:nvPr/>
        </p:nvGrpSpPr>
        <p:grpSpPr bwMode="auto">
          <a:xfrm>
            <a:off x="6548438" y="4021138"/>
            <a:ext cx="1524000" cy="409575"/>
            <a:chOff x="4104" y="2835"/>
            <a:chExt cx="960" cy="192"/>
          </a:xfrm>
        </p:grpSpPr>
        <p:sp>
          <p:nvSpPr>
            <p:cNvPr id="86156" name="Freeform 198"/>
            <p:cNvSpPr>
              <a:spLocks/>
            </p:cNvSpPr>
            <p:nvPr/>
          </p:nvSpPr>
          <p:spPr bwMode="auto">
            <a:xfrm>
              <a:off x="4104" y="2835"/>
              <a:ext cx="960" cy="192"/>
            </a:xfrm>
            <a:custGeom>
              <a:avLst/>
              <a:gdLst>
                <a:gd name="T0" fmla="*/ 0 w 1008"/>
                <a:gd name="T1" fmla="*/ 192 h 192"/>
                <a:gd name="T2" fmla="*/ 0 w 1008"/>
                <a:gd name="T3" fmla="*/ 0 h 192"/>
                <a:gd name="T4" fmla="*/ 650 w 1008"/>
                <a:gd name="T5" fmla="*/ 0 h 192"/>
                <a:gd name="T6" fmla="*/ 650 w 1008"/>
                <a:gd name="T7" fmla="*/ 192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192">
                  <a:moveTo>
                    <a:pt x="0" y="192"/>
                  </a:moveTo>
                  <a:lnTo>
                    <a:pt x="0" y="0"/>
                  </a:lnTo>
                  <a:lnTo>
                    <a:pt x="1008" y="0"/>
                  </a:lnTo>
                  <a:lnTo>
                    <a:pt x="1008" y="192"/>
                  </a:lnTo>
                </a:path>
              </a:pathLst>
            </a:custGeom>
            <a:noFill/>
            <a:ln w="57150"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157" name="Line 199"/>
            <p:cNvSpPr>
              <a:spLocks noChangeShapeType="1"/>
            </p:cNvSpPr>
            <p:nvPr/>
          </p:nvSpPr>
          <p:spPr bwMode="auto">
            <a:xfrm>
              <a:off x="4296"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8" name="Line 200"/>
            <p:cNvSpPr>
              <a:spLocks noChangeShapeType="1"/>
            </p:cNvSpPr>
            <p:nvPr/>
          </p:nvSpPr>
          <p:spPr bwMode="auto">
            <a:xfrm>
              <a:off x="4488"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9" name="Line 201"/>
            <p:cNvSpPr>
              <a:spLocks noChangeShapeType="1"/>
            </p:cNvSpPr>
            <p:nvPr/>
          </p:nvSpPr>
          <p:spPr bwMode="auto">
            <a:xfrm>
              <a:off x="4680"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60" name="Line 202"/>
            <p:cNvSpPr>
              <a:spLocks noChangeShapeType="1"/>
            </p:cNvSpPr>
            <p:nvPr/>
          </p:nvSpPr>
          <p:spPr bwMode="auto">
            <a:xfrm>
              <a:off x="4872" y="2835"/>
              <a:ext cx="0" cy="192"/>
            </a:xfrm>
            <a:prstGeom prst="line">
              <a:avLst/>
            </a:prstGeom>
            <a:noFill/>
            <a:ln w="57150">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6121" name="Group 203"/>
          <p:cNvGrpSpPr>
            <a:grpSpLocks/>
          </p:cNvGrpSpPr>
          <p:nvPr/>
        </p:nvGrpSpPr>
        <p:grpSpPr bwMode="auto">
          <a:xfrm>
            <a:off x="6550025" y="4652963"/>
            <a:ext cx="1525588" cy="608012"/>
            <a:chOff x="3885" y="3219"/>
            <a:chExt cx="961" cy="383"/>
          </a:xfrm>
        </p:grpSpPr>
        <p:sp>
          <p:nvSpPr>
            <p:cNvPr id="86138" name="Line 204"/>
            <p:cNvSpPr>
              <a:spLocks noChangeShapeType="1"/>
            </p:cNvSpPr>
            <p:nvPr/>
          </p:nvSpPr>
          <p:spPr bwMode="auto">
            <a:xfrm flipV="1">
              <a:off x="4245" y="3554"/>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39" name="Line 205"/>
            <p:cNvSpPr>
              <a:spLocks noChangeShapeType="1"/>
            </p:cNvSpPr>
            <p:nvPr/>
          </p:nvSpPr>
          <p:spPr bwMode="auto">
            <a:xfrm flipV="1">
              <a:off x="4101"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0" name="Line 206"/>
            <p:cNvSpPr>
              <a:spLocks noChangeShapeType="1"/>
            </p:cNvSpPr>
            <p:nvPr/>
          </p:nvSpPr>
          <p:spPr bwMode="auto">
            <a:xfrm flipV="1">
              <a:off x="4389" y="3506"/>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1" name="Line 207"/>
            <p:cNvSpPr>
              <a:spLocks noChangeShapeType="1"/>
            </p:cNvSpPr>
            <p:nvPr/>
          </p:nvSpPr>
          <p:spPr bwMode="auto">
            <a:xfrm flipV="1">
              <a:off x="4533"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2" name="Line 208"/>
            <p:cNvSpPr>
              <a:spLocks noChangeShapeType="1"/>
            </p:cNvSpPr>
            <p:nvPr/>
          </p:nvSpPr>
          <p:spPr bwMode="auto">
            <a:xfrm flipV="1">
              <a:off x="4389" y="3410"/>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3" name="Line 209"/>
            <p:cNvSpPr>
              <a:spLocks noChangeShapeType="1"/>
            </p:cNvSpPr>
            <p:nvPr/>
          </p:nvSpPr>
          <p:spPr bwMode="auto">
            <a:xfrm flipV="1">
              <a:off x="4245" y="3458"/>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4" name="Line 210"/>
            <p:cNvSpPr>
              <a:spLocks noChangeShapeType="1"/>
            </p:cNvSpPr>
            <p:nvPr/>
          </p:nvSpPr>
          <p:spPr bwMode="auto">
            <a:xfrm flipV="1">
              <a:off x="484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5" name="Line 211"/>
            <p:cNvSpPr>
              <a:spLocks noChangeShapeType="1"/>
            </p:cNvSpPr>
            <p:nvPr/>
          </p:nvSpPr>
          <p:spPr bwMode="auto">
            <a:xfrm flipV="1">
              <a:off x="4653"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6" name="Line 212"/>
            <p:cNvSpPr>
              <a:spLocks noChangeShapeType="1"/>
            </p:cNvSpPr>
            <p:nvPr/>
          </p:nvSpPr>
          <p:spPr bwMode="auto">
            <a:xfrm flipV="1">
              <a:off x="4461"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7" name="Line 213"/>
            <p:cNvSpPr>
              <a:spLocks noChangeShapeType="1"/>
            </p:cNvSpPr>
            <p:nvPr/>
          </p:nvSpPr>
          <p:spPr bwMode="auto">
            <a:xfrm flipV="1">
              <a:off x="4269"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8" name="Line 214"/>
            <p:cNvSpPr>
              <a:spLocks noChangeShapeType="1"/>
            </p:cNvSpPr>
            <p:nvPr/>
          </p:nvSpPr>
          <p:spPr bwMode="auto">
            <a:xfrm flipV="1">
              <a:off x="4077"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49" name="Line 215"/>
            <p:cNvSpPr>
              <a:spLocks noChangeShapeType="1"/>
            </p:cNvSpPr>
            <p:nvPr/>
          </p:nvSpPr>
          <p:spPr bwMode="auto">
            <a:xfrm flipV="1">
              <a:off x="3885" y="3219"/>
              <a:ext cx="0" cy="48"/>
            </a:xfrm>
            <a:prstGeom prst="line">
              <a:avLst/>
            </a:prstGeom>
            <a:noFill/>
            <a:ln w="28575">
              <a:solidFill>
                <a:srgbClr val="E685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0" name="Freeform 216"/>
            <p:cNvSpPr>
              <a:spLocks/>
            </p:cNvSpPr>
            <p:nvPr/>
          </p:nvSpPr>
          <p:spPr bwMode="auto">
            <a:xfrm>
              <a:off x="4533" y="3264"/>
              <a:ext cx="313" cy="194"/>
            </a:xfrm>
            <a:custGeom>
              <a:avLst/>
              <a:gdLst>
                <a:gd name="T0" fmla="*/ 313 w 313"/>
                <a:gd name="T1" fmla="*/ 0 h 194"/>
                <a:gd name="T2" fmla="*/ 0 w 313"/>
                <a:gd name="T3" fmla="*/ 194 h 194"/>
                <a:gd name="T4" fmla="*/ 0 60000 65536"/>
                <a:gd name="T5" fmla="*/ 0 60000 65536"/>
              </a:gdLst>
              <a:ahLst/>
              <a:cxnLst>
                <a:cxn ang="T4">
                  <a:pos x="T0" y="T1"/>
                </a:cxn>
                <a:cxn ang="T5">
                  <a:pos x="T2" y="T3"/>
                </a:cxn>
              </a:cxnLst>
              <a:rect l="0" t="0" r="r" b="b"/>
              <a:pathLst>
                <a:path w="313" h="194">
                  <a:moveTo>
                    <a:pt x="313" y="0"/>
                  </a:moveTo>
                  <a:lnTo>
                    <a:pt x="0" y="194"/>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1" name="Freeform 217"/>
            <p:cNvSpPr>
              <a:spLocks/>
            </p:cNvSpPr>
            <p:nvPr/>
          </p:nvSpPr>
          <p:spPr bwMode="auto">
            <a:xfrm>
              <a:off x="4389" y="3265"/>
              <a:ext cx="265" cy="145"/>
            </a:xfrm>
            <a:custGeom>
              <a:avLst/>
              <a:gdLst>
                <a:gd name="T0" fmla="*/ 265 w 265"/>
                <a:gd name="T1" fmla="*/ 0 h 145"/>
                <a:gd name="T2" fmla="*/ 0 w 265"/>
                <a:gd name="T3" fmla="*/ 145 h 145"/>
                <a:gd name="T4" fmla="*/ 0 60000 65536"/>
                <a:gd name="T5" fmla="*/ 0 60000 65536"/>
              </a:gdLst>
              <a:ahLst/>
              <a:cxnLst>
                <a:cxn ang="T4">
                  <a:pos x="T0" y="T1"/>
                </a:cxn>
                <a:cxn ang="T5">
                  <a:pos x="T2" y="T3"/>
                </a:cxn>
              </a:cxnLst>
              <a:rect l="0" t="0" r="r" b="b"/>
              <a:pathLst>
                <a:path w="265" h="145">
                  <a:moveTo>
                    <a:pt x="265" y="0"/>
                  </a:moveTo>
                  <a:lnTo>
                    <a:pt x="0" y="145"/>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6152" name="Freeform 218"/>
            <p:cNvSpPr>
              <a:spLocks/>
            </p:cNvSpPr>
            <p:nvPr/>
          </p:nvSpPr>
          <p:spPr bwMode="auto">
            <a:xfrm>
              <a:off x="4389" y="3264"/>
              <a:ext cx="73" cy="242"/>
            </a:xfrm>
            <a:custGeom>
              <a:avLst/>
              <a:gdLst>
                <a:gd name="T0" fmla="*/ 73 w 73"/>
                <a:gd name="T1" fmla="*/ 0 h 242"/>
                <a:gd name="T2" fmla="*/ 0 w 73"/>
                <a:gd name="T3" fmla="*/ 242 h 242"/>
                <a:gd name="T4" fmla="*/ 0 60000 65536"/>
                <a:gd name="T5" fmla="*/ 0 60000 65536"/>
              </a:gdLst>
              <a:ahLst/>
              <a:cxnLst>
                <a:cxn ang="T4">
                  <a:pos x="T0" y="T1"/>
                </a:cxn>
                <a:cxn ang="T5">
                  <a:pos x="T2" y="T3"/>
                </a:cxn>
              </a:cxnLst>
              <a:rect l="0" t="0" r="r" b="b"/>
              <a:pathLst>
                <a:path w="73" h="242">
                  <a:moveTo>
                    <a:pt x="73" y="0"/>
                  </a:moveTo>
                  <a:lnTo>
                    <a:pt x="0" y="242"/>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3" name="Freeform 219"/>
            <p:cNvSpPr>
              <a:spLocks/>
            </p:cNvSpPr>
            <p:nvPr/>
          </p:nvSpPr>
          <p:spPr bwMode="auto">
            <a:xfrm>
              <a:off x="4078" y="3266"/>
              <a:ext cx="167" cy="288"/>
            </a:xfrm>
            <a:custGeom>
              <a:avLst/>
              <a:gdLst>
                <a:gd name="T0" fmla="*/ 0 w 167"/>
                <a:gd name="T1" fmla="*/ 0 h 288"/>
                <a:gd name="T2" fmla="*/ 167 w 167"/>
                <a:gd name="T3" fmla="*/ 288 h 288"/>
                <a:gd name="T4" fmla="*/ 0 60000 65536"/>
                <a:gd name="T5" fmla="*/ 0 60000 65536"/>
              </a:gdLst>
              <a:ahLst/>
              <a:cxnLst>
                <a:cxn ang="T4">
                  <a:pos x="T0" y="T1"/>
                </a:cxn>
                <a:cxn ang="T5">
                  <a:pos x="T2" y="T3"/>
                </a:cxn>
              </a:cxnLst>
              <a:rect l="0" t="0" r="r" b="b"/>
              <a:pathLst>
                <a:path w="167" h="288">
                  <a:moveTo>
                    <a:pt x="0" y="0"/>
                  </a:moveTo>
                  <a:lnTo>
                    <a:pt x="167" y="288"/>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4" name="Freeform 220"/>
            <p:cNvSpPr>
              <a:spLocks/>
            </p:cNvSpPr>
            <p:nvPr/>
          </p:nvSpPr>
          <p:spPr bwMode="auto">
            <a:xfrm>
              <a:off x="4245" y="3264"/>
              <a:ext cx="24" cy="194"/>
            </a:xfrm>
            <a:custGeom>
              <a:avLst/>
              <a:gdLst>
                <a:gd name="T0" fmla="*/ 0 w 24"/>
                <a:gd name="T1" fmla="*/ 194 h 194"/>
                <a:gd name="T2" fmla="*/ 24 w 24"/>
                <a:gd name="T3" fmla="*/ 0 h 194"/>
                <a:gd name="T4" fmla="*/ 0 60000 65536"/>
                <a:gd name="T5" fmla="*/ 0 60000 65536"/>
              </a:gdLst>
              <a:ahLst/>
              <a:cxnLst>
                <a:cxn ang="T4">
                  <a:pos x="T0" y="T1"/>
                </a:cxn>
                <a:cxn ang="T5">
                  <a:pos x="T2" y="T3"/>
                </a:cxn>
              </a:cxnLst>
              <a:rect l="0" t="0" r="r" b="b"/>
              <a:pathLst>
                <a:path w="24" h="194">
                  <a:moveTo>
                    <a:pt x="0" y="194"/>
                  </a:moveTo>
                  <a:lnTo>
                    <a:pt x="24"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55" name="Freeform 221"/>
            <p:cNvSpPr>
              <a:spLocks/>
            </p:cNvSpPr>
            <p:nvPr/>
          </p:nvSpPr>
          <p:spPr bwMode="auto">
            <a:xfrm>
              <a:off x="3885" y="3264"/>
              <a:ext cx="216" cy="242"/>
            </a:xfrm>
            <a:custGeom>
              <a:avLst/>
              <a:gdLst>
                <a:gd name="T0" fmla="*/ 216 w 216"/>
                <a:gd name="T1" fmla="*/ 242 h 242"/>
                <a:gd name="T2" fmla="*/ 0 w 216"/>
                <a:gd name="T3" fmla="*/ 0 h 242"/>
                <a:gd name="T4" fmla="*/ 0 60000 65536"/>
                <a:gd name="T5" fmla="*/ 0 60000 65536"/>
              </a:gdLst>
              <a:ahLst/>
              <a:cxnLst>
                <a:cxn ang="T4">
                  <a:pos x="T0" y="T1"/>
                </a:cxn>
                <a:cxn ang="T5">
                  <a:pos x="T2" y="T3"/>
                </a:cxn>
              </a:cxnLst>
              <a:rect l="0" t="0" r="r" b="b"/>
              <a:pathLst>
                <a:path w="216" h="242">
                  <a:moveTo>
                    <a:pt x="216" y="242"/>
                  </a:moveTo>
                  <a:lnTo>
                    <a:pt x="0" y="0"/>
                  </a:lnTo>
                </a:path>
              </a:pathLst>
            </a:custGeom>
            <a:noFill/>
            <a:ln w="28575" cap="flat" cmpd="sng">
              <a:solidFill>
                <a:srgbClr val="E6857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86122" name="Group 222"/>
          <p:cNvGrpSpPr>
            <a:grpSpLocks/>
          </p:cNvGrpSpPr>
          <p:nvPr/>
        </p:nvGrpSpPr>
        <p:grpSpPr bwMode="auto">
          <a:xfrm>
            <a:off x="841375" y="2366963"/>
            <a:ext cx="687388" cy="819150"/>
            <a:chOff x="960" y="1776"/>
            <a:chExt cx="433" cy="516"/>
          </a:xfrm>
        </p:grpSpPr>
        <p:sp>
          <p:nvSpPr>
            <p:cNvPr id="86134" name="Freeform 223"/>
            <p:cNvSpPr>
              <a:spLocks/>
            </p:cNvSpPr>
            <p:nvPr/>
          </p:nvSpPr>
          <p:spPr bwMode="auto">
            <a:xfrm>
              <a:off x="1297"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135" name="Freeform 224"/>
            <p:cNvSpPr>
              <a:spLocks/>
            </p:cNvSpPr>
            <p:nvPr/>
          </p:nvSpPr>
          <p:spPr bwMode="auto">
            <a:xfrm flipH="1">
              <a:off x="960" y="2052"/>
              <a:ext cx="96" cy="134"/>
            </a:xfrm>
            <a:custGeom>
              <a:avLst/>
              <a:gdLst>
                <a:gd name="T0" fmla="*/ 77 w 96"/>
                <a:gd name="T1" fmla="*/ 0 h 134"/>
                <a:gd name="T2" fmla="*/ 96 w 96"/>
                <a:gd name="T3" fmla="*/ 134 h 134"/>
                <a:gd name="T4" fmla="*/ 48 w 96"/>
                <a:gd name="T5" fmla="*/ 134 h 134"/>
                <a:gd name="T6" fmla="*/ 0 w 96"/>
                <a:gd name="T7" fmla="*/ 38 h 134"/>
                <a:gd name="T8" fmla="*/ 77 w 96"/>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34">
                  <a:moveTo>
                    <a:pt x="77" y="0"/>
                  </a:moveTo>
                  <a:lnTo>
                    <a:pt x="96" y="134"/>
                  </a:lnTo>
                  <a:lnTo>
                    <a:pt x="48" y="134"/>
                  </a:lnTo>
                  <a:lnTo>
                    <a:pt x="0" y="38"/>
                  </a:lnTo>
                  <a:lnTo>
                    <a:pt x="77" y="0"/>
                  </a:lnTo>
                  <a:close/>
                </a:path>
              </a:pathLst>
            </a:custGeom>
            <a:solidFill>
              <a:srgbClr val="C0C0C0"/>
            </a:solidFill>
            <a:ln w="9525">
              <a:round/>
              <a:headEnd/>
              <a:tailEnd/>
            </a:ln>
            <a:effectLst/>
            <a:scene3d>
              <a:camera prst="legacyObliqueTopRight"/>
              <a:lightRig rig="legacyFlat3" dir="b"/>
            </a:scene3d>
            <a:sp3d extrusionH="365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fr-FR"/>
            </a:p>
          </p:txBody>
        </p:sp>
        <p:sp>
          <p:nvSpPr>
            <p:cNvPr id="86136" name="Oval 225"/>
            <p:cNvSpPr>
              <a:spLocks noChangeArrowheads="1"/>
            </p:cNvSpPr>
            <p:nvPr/>
          </p:nvSpPr>
          <p:spPr bwMode="auto">
            <a:xfrm>
              <a:off x="961" y="1860"/>
              <a:ext cx="432" cy="432"/>
            </a:xfrm>
            <a:prstGeom prst="ellipse">
              <a:avLst/>
            </a:prstGeom>
            <a:solidFill>
              <a:srgbClr val="FF99CC"/>
            </a:solidFill>
            <a:ln w="9525">
              <a:round/>
              <a:headEnd/>
              <a:tailEnd/>
            </a:ln>
            <a:effectLst/>
            <a:scene3d>
              <a:camera prst="legacyObliqueTop">
                <a:rot lat="4500000" lon="0" rev="0"/>
              </a:camera>
              <a:lightRig rig="legacyFlat3" dir="b"/>
            </a:scene3d>
            <a:sp3d extrusionH="633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37" name="Text Box 226"/>
            <p:cNvSpPr txBox="1">
              <a:spLocks noChangeArrowheads="1"/>
            </p:cNvSpPr>
            <p:nvPr/>
          </p:nvSpPr>
          <p:spPr bwMode="auto">
            <a:xfrm>
              <a:off x="960" y="1776"/>
              <a:ext cx="42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accent2"/>
                  </a:solidFill>
                </a:rPr>
                <a:t>Fruit B</a:t>
              </a:r>
              <a:endParaRPr lang="fr-FR" altLang="fr-FR" sz="1200" b="1">
                <a:solidFill>
                  <a:srgbClr val="FC5F3A"/>
                </a:solidFill>
              </a:endParaRPr>
            </a:p>
          </p:txBody>
        </p:sp>
      </p:grpSp>
      <p:sp>
        <p:nvSpPr>
          <p:cNvPr id="86123" name="Freeform 227"/>
          <p:cNvSpPr>
            <a:spLocks/>
          </p:cNvSpPr>
          <p:nvPr/>
        </p:nvSpPr>
        <p:spPr bwMode="auto">
          <a:xfrm>
            <a:off x="1603375" y="3489325"/>
            <a:ext cx="217488" cy="522288"/>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2147483647 w 144"/>
              <a:gd name="T9" fmla="*/ 2147483647 h 336"/>
              <a:gd name="T10" fmla="*/ 2147483647 w 144"/>
              <a:gd name="T11" fmla="*/ 0 h 336"/>
              <a:gd name="T12" fmla="*/ 0 w 144"/>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36">
                <a:moveTo>
                  <a:pt x="0" y="0"/>
                </a:moveTo>
                <a:lnTo>
                  <a:pt x="0" y="240"/>
                </a:lnTo>
                <a:lnTo>
                  <a:pt x="48" y="336"/>
                </a:lnTo>
                <a:lnTo>
                  <a:pt x="96" y="336"/>
                </a:lnTo>
                <a:lnTo>
                  <a:pt x="144" y="240"/>
                </a:lnTo>
                <a:lnTo>
                  <a:pt x="144" y="0"/>
                </a:lnTo>
                <a:lnTo>
                  <a:pt x="0" y="0"/>
                </a:lnTo>
                <a:close/>
              </a:path>
            </a:pathLst>
          </a:custGeom>
          <a:solidFill>
            <a:srgbClr val="00FFFF">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24" name="Line 228"/>
          <p:cNvSpPr>
            <a:spLocks noChangeShapeType="1"/>
          </p:cNvSpPr>
          <p:nvPr/>
        </p:nvSpPr>
        <p:spPr bwMode="auto">
          <a:xfrm>
            <a:off x="1752600" y="3276600"/>
            <a:ext cx="0" cy="22860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25" name="Line 229"/>
          <p:cNvSpPr>
            <a:spLocks noChangeShapeType="1"/>
          </p:cNvSpPr>
          <p:nvPr/>
        </p:nvSpPr>
        <p:spPr bwMode="auto">
          <a:xfrm>
            <a:off x="3487738" y="4633913"/>
            <a:ext cx="0" cy="233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26" name="Line 230"/>
          <p:cNvSpPr>
            <a:spLocks noChangeShapeType="1"/>
          </p:cNvSpPr>
          <p:nvPr/>
        </p:nvSpPr>
        <p:spPr bwMode="auto">
          <a:xfrm>
            <a:off x="3562350" y="4633913"/>
            <a:ext cx="0" cy="233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127" name="Line 231"/>
          <p:cNvSpPr>
            <a:spLocks noChangeShapeType="1"/>
          </p:cNvSpPr>
          <p:nvPr/>
        </p:nvSpPr>
        <p:spPr bwMode="auto">
          <a:xfrm>
            <a:off x="1524000" y="3276600"/>
            <a:ext cx="228600"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6128" name="Group 232"/>
          <p:cNvGrpSpPr>
            <a:grpSpLocks/>
          </p:cNvGrpSpPr>
          <p:nvPr/>
        </p:nvGrpSpPr>
        <p:grpSpPr bwMode="auto">
          <a:xfrm>
            <a:off x="1447800" y="3124200"/>
            <a:ext cx="123825" cy="214313"/>
            <a:chOff x="571" y="2440"/>
            <a:chExt cx="85" cy="155"/>
          </a:xfrm>
        </p:grpSpPr>
        <p:sp>
          <p:nvSpPr>
            <p:cNvPr id="86131" name="Oval 233"/>
            <p:cNvSpPr>
              <a:spLocks noChangeArrowheads="1"/>
            </p:cNvSpPr>
            <p:nvPr/>
          </p:nvSpPr>
          <p:spPr bwMode="auto">
            <a:xfrm>
              <a:off x="589" y="2532"/>
              <a:ext cx="47" cy="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sp>
          <p:nvSpPr>
            <p:cNvPr id="86132" name="Line 234"/>
            <p:cNvSpPr>
              <a:spLocks noChangeShapeType="1"/>
            </p:cNvSpPr>
            <p:nvPr/>
          </p:nvSpPr>
          <p:spPr bwMode="auto">
            <a:xfrm flipH="1" flipV="1">
              <a:off x="614" y="2485"/>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6133" name="Rectangle 235"/>
            <p:cNvSpPr>
              <a:spLocks noChangeArrowheads="1"/>
            </p:cNvSpPr>
            <p:nvPr/>
          </p:nvSpPr>
          <p:spPr bwMode="auto">
            <a:xfrm>
              <a:off x="571" y="2440"/>
              <a:ext cx="85" cy="4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eaLnBrk="1" hangingPunct="1">
                <a:spcBef>
                  <a:spcPct val="0"/>
                </a:spcBef>
                <a:buFontTx/>
                <a:buNone/>
              </a:pPr>
              <a:endParaRPr lang="fr-FR" altLang="fr-FR">
                <a:solidFill>
                  <a:schemeClr val="tx1"/>
                </a:solidFill>
              </a:endParaRPr>
            </a:p>
          </p:txBody>
        </p:sp>
      </p:grpSp>
      <p:sp>
        <p:nvSpPr>
          <p:cNvPr id="86129" name="AutoShape 237"/>
          <p:cNvSpPr>
            <a:spLocks noChangeArrowheads="1"/>
          </p:cNvSpPr>
          <p:nvPr/>
        </p:nvSpPr>
        <p:spPr bwMode="auto">
          <a:xfrm>
            <a:off x="2268538" y="960438"/>
            <a:ext cx="2389187" cy="498475"/>
          </a:xfrm>
          <a:prstGeom prst="wedgeRoundRectCallout">
            <a:avLst>
              <a:gd name="adj1" fmla="val -50134"/>
              <a:gd name="adj2" fmla="val -22083"/>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lgn="ctr">
              <a:spcBef>
                <a:spcPct val="0"/>
              </a:spcBef>
              <a:buFontTx/>
              <a:buNone/>
            </a:pPr>
            <a:r>
              <a:rPr lang="fr-FR" altLang="fr-FR" sz="1200" b="1">
                <a:solidFill>
                  <a:schemeClr val="tx1"/>
                </a:solidFill>
              </a:rPr>
              <a:t>CONCLUSION….No fruit losses….</a:t>
            </a:r>
          </a:p>
        </p:txBody>
      </p:sp>
      <p:sp>
        <p:nvSpPr>
          <p:cNvPr id="86130" name="Text Box 238"/>
          <p:cNvSpPr txBox="1">
            <a:spLocks noChangeArrowheads="1"/>
          </p:cNvSpPr>
          <p:nvPr/>
        </p:nvSpPr>
        <p:spPr bwMode="auto">
          <a:xfrm>
            <a:off x="3886200" y="5729288"/>
            <a:ext cx="16764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a:solidFill>
                  <a:srgbClr val="1F3C8B"/>
                </a:solidFill>
                <a:latin typeface="Arial" charset="0"/>
                <a:cs typeface="Arial" charset="0"/>
              </a:defRPr>
            </a:lvl1pPr>
            <a:lvl2pPr marL="742950" indent="-285750" eaLnBrk="0" hangingPunct="0">
              <a:spcBef>
                <a:spcPct val="20000"/>
              </a:spcBef>
              <a:buChar char="–"/>
              <a:defRPr sz="1600">
                <a:solidFill>
                  <a:srgbClr val="9B9DA1"/>
                </a:solidFill>
                <a:latin typeface="Arial" charset="0"/>
                <a:cs typeface="Arial" charset="0"/>
              </a:defRPr>
            </a:lvl2pPr>
            <a:lvl3pPr marL="1143000" indent="-228600" eaLnBrk="0" hangingPunct="0">
              <a:spcBef>
                <a:spcPct val="20000"/>
              </a:spcBef>
              <a:buFont typeface="Wingdings" pitchFamily="2" charset="2"/>
              <a:buChar char="§"/>
              <a:defRPr sz="1400">
                <a:solidFill>
                  <a:srgbClr val="1F3C8B"/>
                </a:solidFill>
                <a:latin typeface="Arial" charset="0"/>
                <a:cs typeface="Arial" charset="0"/>
              </a:defRPr>
            </a:lvl3pPr>
            <a:lvl4pPr marL="1600200" indent="-228600" eaLnBrk="0" hangingPunct="0">
              <a:spcBef>
                <a:spcPct val="20000"/>
              </a:spcBef>
              <a:buChar char="•"/>
              <a:defRPr sz="1400">
                <a:solidFill>
                  <a:srgbClr val="9B9DA1"/>
                </a:solidFill>
                <a:latin typeface="Arial" charset="0"/>
                <a:cs typeface="Arial" charset="0"/>
              </a:defRPr>
            </a:lvl4pPr>
            <a:lvl5pPr marL="2057400" indent="-228600" eaLnBrk="0" hangingPunct="0">
              <a:spcBef>
                <a:spcPct val="20000"/>
              </a:spcBef>
              <a:buChar char="»"/>
              <a:defRPr sz="1400">
                <a:solidFill>
                  <a:srgbClr val="1F3C8B"/>
                </a:solidFill>
                <a:latin typeface="Arial" charset="0"/>
                <a:cs typeface="Arial" charset="0"/>
              </a:defRPr>
            </a:lvl5pPr>
            <a:lvl6pPr marL="2514600" indent="-228600" eaLnBrk="0" fontAlgn="base" hangingPunct="0">
              <a:spcBef>
                <a:spcPct val="20000"/>
              </a:spcBef>
              <a:spcAft>
                <a:spcPct val="0"/>
              </a:spcAft>
              <a:buChar char="»"/>
              <a:defRPr sz="1400">
                <a:solidFill>
                  <a:srgbClr val="1F3C8B"/>
                </a:solidFill>
                <a:latin typeface="Arial" charset="0"/>
                <a:cs typeface="Arial" charset="0"/>
              </a:defRPr>
            </a:lvl6pPr>
            <a:lvl7pPr marL="2971800" indent="-228600" eaLnBrk="0" fontAlgn="base" hangingPunct="0">
              <a:spcBef>
                <a:spcPct val="20000"/>
              </a:spcBef>
              <a:spcAft>
                <a:spcPct val="0"/>
              </a:spcAft>
              <a:buChar char="»"/>
              <a:defRPr sz="1400">
                <a:solidFill>
                  <a:srgbClr val="1F3C8B"/>
                </a:solidFill>
                <a:latin typeface="Arial" charset="0"/>
                <a:cs typeface="Arial" charset="0"/>
              </a:defRPr>
            </a:lvl7pPr>
            <a:lvl8pPr marL="3429000" indent="-228600" eaLnBrk="0" fontAlgn="base" hangingPunct="0">
              <a:spcBef>
                <a:spcPct val="20000"/>
              </a:spcBef>
              <a:spcAft>
                <a:spcPct val="0"/>
              </a:spcAft>
              <a:buChar char="»"/>
              <a:defRPr sz="1400">
                <a:solidFill>
                  <a:srgbClr val="1F3C8B"/>
                </a:solidFill>
                <a:latin typeface="Arial" charset="0"/>
                <a:cs typeface="Arial" charset="0"/>
              </a:defRPr>
            </a:lvl8pPr>
            <a:lvl9pPr marL="3886200" indent="-228600" eaLnBrk="0" fontAlgn="base" hangingPunct="0">
              <a:spcBef>
                <a:spcPct val="20000"/>
              </a:spcBef>
              <a:spcAft>
                <a:spcPct val="0"/>
              </a:spcAft>
              <a:buChar char="»"/>
              <a:defRPr sz="1400">
                <a:solidFill>
                  <a:srgbClr val="1F3C8B"/>
                </a:solidFill>
                <a:latin typeface="Arial" charset="0"/>
                <a:cs typeface="Arial" charset="0"/>
              </a:defRPr>
            </a:lvl9pPr>
          </a:lstStyle>
          <a:p>
            <a:pPr>
              <a:spcBef>
                <a:spcPct val="0"/>
              </a:spcBef>
              <a:buFontTx/>
              <a:buNone/>
            </a:pPr>
            <a:r>
              <a:rPr lang="fr-FR" altLang="fr-FR" sz="1200" b="1">
                <a:solidFill>
                  <a:schemeClr val="accent2"/>
                </a:solidFill>
              </a:rPr>
              <a:t>Dosymix (Dosys)</a:t>
            </a:r>
          </a:p>
        </p:txBody>
      </p:sp>
      <p:pic>
        <p:nvPicPr>
          <p:cNvPr id="245"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7238" y="6213938"/>
            <a:ext cx="395536" cy="3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314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4B3B0D8-8068-4C03-9C25-8C2167E9F8F7}" type="slidenum">
              <a:rPr lang="en-US" smtClean="0"/>
              <a:pPr/>
              <a:t>55</a:t>
            </a:fld>
            <a:endParaRPr lang="en-US" dirty="0"/>
          </a:p>
        </p:txBody>
      </p:sp>
      <p:sp>
        <p:nvSpPr>
          <p:cNvPr id="5" name="TextBox 4"/>
          <p:cNvSpPr txBox="1"/>
          <p:nvPr/>
        </p:nvSpPr>
        <p:spPr>
          <a:xfrm>
            <a:off x="415636" y="249382"/>
            <a:ext cx="2579552" cy="307777"/>
          </a:xfrm>
          <a:prstGeom prst="rect">
            <a:avLst/>
          </a:prstGeom>
          <a:noFill/>
        </p:spPr>
        <p:txBody>
          <a:bodyPr wrap="none" rtlCol="0">
            <a:spAutoFit/>
          </a:bodyPr>
          <a:lstStyle/>
          <a:p>
            <a:r>
              <a:rPr lang="pt-BR" dirty="0" smtClean="0"/>
              <a:t>VIDEOS – EXTRA CONTENT</a:t>
            </a:r>
            <a:endParaRPr lang="en-US" dirty="0"/>
          </a:p>
        </p:txBody>
      </p:sp>
      <p:pic>
        <p:nvPicPr>
          <p:cNvPr id="6" name="dosymix rotation O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5169" y="1600200"/>
            <a:ext cx="2180019" cy="3065652"/>
          </a:xfrm>
          <a:prstGeom prst="rect">
            <a:avLst/>
          </a:prstGeom>
        </p:spPr>
      </p:pic>
      <p:pic>
        <p:nvPicPr>
          <p:cNvPr id="8" name="dose soupe paraplui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060824" y="1600200"/>
            <a:ext cx="4025131" cy="3018848"/>
          </a:xfrm>
          <a:prstGeom prst="rect">
            <a:avLst/>
          </a:prstGeom>
        </p:spPr>
      </p:pic>
    </p:spTree>
    <p:extLst>
      <p:ext uri="{BB962C8B-B14F-4D97-AF65-F5344CB8AC3E}">
        <p14:creationId xmlns:p14="http://schemas.microsoft.com/office/powerpoint/2010/main" val="38285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2619"/>
        <p:cNvGrpSpPr/>
        <p:nvPr/>
      </p:nvGrpSpPr>
      <p:grpSpPr>
        <a:xfrm>
          <a:off x="0" y="0"/>
          <a:ext cx="0" cy="0"/>
          <a:chOff x="0" y="0"/>
          <a:chExt cx="0" cy="0"/>
        </a:xfrm>
      </p:grpSpPr>
      <p:sp>
        <p:nvSpPr>
          <p:cNvPr id="642620" name="Google Shape;642620;p25"/>
          <p:cNvSpPr txBox="1">
            <a:spLocks noGrp="1"/>
          </p:cNvSpPr>
          <p:nvPr>
            <p:ph type="body" idx="2"/>
          </p:nvPr>
        </p:nvSpPr>
        <p:spPr>
          <a:xfrm>
            <a:off x="206515" y="323655"/>
            <a:ext cx="86310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Una SOLUCIÓN PCM a lo largo de su proceso de fabricación.</a:t>
            </a:r>
            <a:endParaRPr/>
          </a:p>
        </p:txBody>
      </p:sp>
      <p:sp>
        <p:nvSpPr>
          <p:cNvPr id="642621" name="Google Shape;642621;p25"/>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a:t>
            </a:fld>
            <a:endParaRPr/>
          </a:p>
        </p:txBody>
      </p:sp>
      <p:pic>
        <p:nvPicPr>
          <p:cNvPr id="642622" name="Google Shape;642622;p25"/>
          <p:cNvPicPr preferRelativeResize="0"/>
          <p:nvPr/>
        </p:nvPicPr>
        <p:blipFill rotWithShape="1">
          <a:blip r:embed="rId3">
            <a:alphaModFix/>
          </a:blip>
          <a:srcRect l="11951" t="22094" r="26822" b="5864"/>
          <a:stretch/>
        </p:blipFill>
        <p:spPr>
          <a:xfrm>
            <a:off x="611560" y="1178750"/>
            <a:ext cx="6972166" cy="4372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2627"/>
        <p:cNvGrpSpPr/>
        <p:nvPr/>
      </p:nvGrpSpPr>
      <p:grpSpPr>
        <a:xfrm>
          <a:off x="0" y="0"/>
          <a:ext cx="0" cy="0"/>
          <a:chOff x="0" y="0"/>
          <a:chExt cx="0" cy="0"/>
        </a:xfrm>
      </p:grpSpPr>
      <p:sp>
        <p:nvSpPr>
          <p:cNvPr id="642628" name="Google Shape;642628;p26"/>
          <p:cNvSpPr/>
          <p:nvPr/>
        </p:nvSpPr>
        <p:spPr>
          <a:xfrm>
            <a:off x="576073" y="4030886"/>
            <a:ext cx="7229100" cy="136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42629" name="Google Shape;642629;p26"/>
          <p:cNvSpPr/>
          <p:nvPr/>
        </p:nvSpPr>
        <p:spPr>
          <a:xfrm>
            <a:off x="576075" y="2595010"/>
            <a:ext cx="7229100" cy="13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42630" name="Google Shape;642630;p26"/>
          <p:cNvSpPr txBox="1"/>
          <p:nvPr/>
        </p:nvSpPr>
        <p:spPr>
          <a:xfrm>
            <a:off x="576074" y="4408705"/>
            <a:ext cx="7560900" cy="316800"/>
          </a:xfrm>
          <a:prstGeom prst="rect">
            <a:avLst/>
          </a:prstGeom>
          <a:noFill/>
          <a:ln>
            <a:noFill/>
          </a:ln>
        </p:spPr>
        <p:txBody>
          <a:bodyPr spcFirstLastPara="1" wrap="square" lIns="74975" tIns="37475" rIns="74975" bIns="37475" anchor="t" anchorCtr="0">
            <a:noAutofit/>
          </a:bodyPr>
          <a:lstStyle/>
          <a:p>
            <a:pPr marL="0" marR="0" lvl="0" indent="0" algn="l" rtl="0">
              <a:lnSpc>
                <a:spcPct val="100000"/>
              </a:lnSpc>
              <a:spcBef>
                <a:spcPts val="0"/>
              </a:spcBef>
              <a:spcAft>
                <a:spcPts val="0"/>
              </a:spcAft>
              <a:buClr>
                <a:srgbClr val="003056"/>
              </a:buClr>
              <a:buSzPts val="1400"/>
              <a:buFont typeface="Arial"/>
              <a:buNone/>
            </a:pPr>
            <a:r>
              <a:rPr lang="fr-FR" sz="1400" b="1" i="0" u="none" strike="noStrike" cap="none">
                <a:solidFill>
                  <a:srgbClr val="003056"/>
                </a:solidFill>
                <a:latin typeface="Arial"/>
                <a:ea typeface="Arial"/>
                <a:cs typeface="Arial"/>
                <a:sym typeface="Arial"/>
              </a:rPr>
              <a:t>Normas / Guías</a:t>
            </a:r>
            <a:endParaRPr/>
          </a:p>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500" b="0" i="0" u="sng" strike="noStrike" cap="none">
              <a:solidFill>
                <a:srgbClr val="293FA8"/>
              </a:solidFill>
              <a:latin typeface="Arial"/>
              <a:ea typeface="Arial"/>
              <a:cs typeface="Arial"/>
              <a:sym typeface="Arial"/>
            </a:endParaRPr>
          </a:p>
          <a:p>
            <a:pPr marL="457200" marR="0" lvl="1" indent="0" algn="l" rtl="0">
              <a:lnSpc>
                <a:spcPct val="100000"/>
              </a:lnSpc>
              <a:spcBef>
                <a:spcPts val="0"/>
              </a:spcBef>
              <a:spcAft>
                <a:spcPts val="0"/>
              </a:spcAft>
              <a:buClr>
                <a:schemeClr val="dk1"/>
              </a:buClr>
              <a:buSzPts val="1500"/>
              <a:buFont typeface="Arial"/>
              <a:buNone/>
            </a:pPr>
            <a:endParaRPr sz="1500" b="0" i="0" u="none" strike="noStrike" cap="none">
              <a:solidFill>
                <a:srgbClr val="293FA8"/>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endParaRPr sz="800" b="0" i="0" u="none" strike="noStrike" cap="none">
              <a:solidFill>
                <a:srgbClr val="000000"/>
              </a:solidFill>
              <a:latin typeface="Arial"/>
              <a:ea typeface="Arial"/>
              <a:cs typeface="Arial"/>
              <a:sym typeface="Arial"/>
            </a:endParaRPr>
          </a:p>
        </p:txBody>
      </p:sp>
      <p:sp>
        <p:nvSpPr>
          <p:cNvPr id="642631" name="Google Shape;642631;p26"/>
          <p:cNvSpPr txBox="1"/>
          <p:nvPr/>
        </p:nvSpPr>
        <p:spPr>
          <a:xfrm>
            <a:off x="4210260" y="2674383"/>
            <a:ext cx="2126400" cy="561900"/>
          </a:xfrm>
          <a:prstGeom prst="rect">
            <a:avLst/>
          </a:prstGeom>
          <a:noFill/>
          <a:ln>
            <a:noFill/>
          </a:ln>
        </p:spPr>
        <p:txBody>
          <a:bodyPr spcFirstLastPara="1" wrap="square" lIns="74975" tIns="37475" rIns="74975" bIns="374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Machinery directive 2006/42/CE</a:t>
            </a:r>
            <a:endParaRPr/>
          </a:p>
          <a:p>
            <a:pPr marL="0" marR="0" lvl="0" indent="0" algn="ctr"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Hygiene directive CE/93/43</a:t>
            </a:r>
            <a:endParaRPr/>
          </a:p>
          <a:p>
            <a:pPr marL="0" marR="0" lvl="0" indent="0" algn="ctr"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Materials for food stuff CE n°1935/2004</a:t>
            </a:r>
            <a:endParaRPr sz="1000" b="0" i="0" u="none" strike="noStrike" cap="none">
              <a:solidFill>
                <a:srgbClr val="000000"/>
              </a:solidFill>
              <a:latin typeface="Arial"/>
              <a:ea typeface="Arial"/>
              <a:cs typeface="Arial"/>
              <a:sym typeface="Arial"/>
            </a:endParaRPr>
          </a:p>
        </p:txBody>
      </p:sp>
      <p:sp>
        <p:nvSpPr>
          <p:cNvPr id="642632" name="Google Shape;642632;p26"/>
          <p:cNvSpPr txBox="1"/>
          <p:nvPr/>
        </p:nvSpPr>
        <p:spPr>
          <a:xfrm>
            <a:off x="4426556" y="4063927"/>
            <a:ext cx="1693800" cy="551100"/>
          </a:xfrm>
          <a:prstGeom prst="rect">
            <a:avLst/>
          </a:prstGeom>
          <a:noFill/>
          <a:ln>
            <a:noFill/>
          </a:ln>
        </p:spPr>
        <p:txBody>
          <a:bodyPr spcFirstLastPara="1" wrap="square" lIns="74975" tIns="37475" rIns="74975" bIns="374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Arial"/>
                <a:ea typeface="Arial"/>
                <a:cs typeface="Arial"/>
                <a:sym typeface="Arial"/>
              </a:rPr>
              <a:t>CEN 1672-2</a:t>
            </a:r>
            <a:endParaRPr/>
          </a:p>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Arial"/>
                <a:ea typeface="Arial"/>
                <a:cs typeface="Arial"/>
                <a:sym typeface="Arial"/>
              </a:rPr>
              <a:t>NF EN 13951</a:t>
            </a:r>
            <a:endParaRPr sz="600" b="0" i="0" u="none" strike="noStrike" cap="none">
              <a:solidFill>
                <a:srgbClr val="000000"/>
              </a:solidFill>
              <a:latin typeface="Arial"/>
              <a:ea typeface="Arial"/>
              <a:cs typeface="Arial"/>
              <a:sym typeface="Arial"/>
            </a:endParaRPr>
          </a:p>
        </p:txBody>
      </p:sp>
      <p:sp>
        <p:nvSpPr>
          <p:cNvPr id="642633" name="Google Shape;642633;p26"/>
          <p:cNvSpPr/>
          <p:nvPr/>
        </p:nvSpPr>
        <p:spPr>
          <a:xfrm>
            <a:off x="2545560" y="2957864"/>
            <a:ext cx="490300" cy="1217900"/>
          </a:xfrm>
          <a:custGeom>
            <a:avLst/>
            <a:gdLst/>
            <a:ahLst/>
            <a:cxnLst/>
            <a:rect l="l" t="t" r="r" b="b"/>
            <a:pathLst>
              <a:path w="10000" h="10000" extrusionOk="0">
                <a:moveTo>
                  <a:pt x="10000" y="10000"/>
                </a:moveTo>
                <a:cubicBezTo>
                  <a:pt x="4831" y="8096"/>
                  <a:pt x="109" y="6093"/>
                  <a:pt x="0" y="3828"/>
                </a:cubicBezTo>
                <a:cubicBezTo>
                  <a:pt x="338" y="1503"/>
                  <a:pt x="1937" y="628"/>
                  <a:pt x="5111" y="0"/>
                </a:cubicBezTo>
              </a:path>
            </a:pathLst>
          </a:custGeom>
          <a:noFill/>
          <a:ln w="19050"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2634" name="Google Shape;642634;p26"/>
          <p:cNvSpPr txBox="1">
            <a:spLocks noGrp="1"/>
          </p:cNvSpPr>
          <p:nvPr>
            <p:ph type="sldNum" idx="12"/>
          </p:nvPr>
        </p:nvSpPr>
        <p:spPr>
          <a:xfrm>
            <a:off x="101758" y="6370722"/>
            <a:ext cx="4968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Arial"/>
              <a:buNone/>
            </a:pPr>
            <a:fld id="{00000000-1234-1234-1234-123412341234}" type="slidenum">
              <a:rPr lang="fr-FR" sz="1050" b="0" i="0" u="none" strike="noStrike" cap="none">
                <a:solidFill>
                  <a:srgbClr val="FFFFFF"/>
                </a:solidFill>
                <a:latin typeface="Arial"/>
                <a:ea typeface="Arial"/>
                <a:cs typeface="Arial"/>
                <a:sym typeface="Arial"/>
              </a:rPr>
              <a:t>7</a:t>
            </a:fld>
            <a:endParaRPr sz="1050" b="0" i="0" u="none" strike="noStrike" cap="none">
              <a:solidFill>
                <a:srgbClr val="FFFFFF"/>
              </a:solidFill>
              <a:latin typeface="Arial"/>
              <a:ea typeface="Arial"/>
              <a:cs typeface="Arial"/>
              <a:sym typeface="Arial"/>
            </a:endParaRPr>
          </a:p>
        </p:txBody>
      </p:sp>
      <p:pic>
        <p:nvPicPr>
          <p:cNvPr id="642635" name="Google Shape;642635;p26"/>
          <p:cNvPicPr preferRelativeResize="0"/>
          <p:nvPr/>
        </p:nvPicPr>
        <p:blipFill rotWithShape="1">
          <a:blip r:embed="rId3">
            <a:alphaModFix/>
          </a:blip>
          <a:srcRect/>
          <a:stretch/>
        </p:blipFill>
        <p:spPr>
          <a:xfrm>
            <a:off x="4666660" y="1830926"/>
            <a:ext cx="1059859" cy="720130"/>
          </a:xfrm>
          <a:prstGeom prst="rect">
            <a:avLst/>
          </a:prstGeom>
          <a:noFill/>
          <a:ln>
            <a:noFill/>
          </a:ln>
        </p:spPr>
      </p:pic>
      <p:pic>
        <p:nvPicPr>
          <p:cNvPr id="642636" name="Google Shape;642636;p26"/>
          <p:cNvPicPr preferRelativeResize="0"/>
          <p:nvPr/>
        </p:nvPicPr>
        <p:blipFill rotWithShape="1">
          <a:blip r:embed="rId4">
            <a:alphaModFix/>
          </a:blip>
          <a:srcRect/>
          <a:stretch/>
        </p:blipFill>
        <p:spPr>
          <a:xfrm>
            <a:off x="2762248" y="1844349"/>
            <a:ext cx="991613" cy="673789"/>
          </a:xfrm>
          <a:prstGeom prst="rect">
            <a:avLst/>
          </a:prstGeom>
          <a:noFill/>
          <a:ln>
            <a:noFill/>
          </a:ln>
        </p:spPr>
      </p:pic>
      <p:pic>
        <p:nvPicPr>
          <p:cNvPr id="642637" name="Google Shape;642637;p26" descr="C:\Users\aromanros\Desktop\LOGO2.png"/>
          <p:cNvPicPr preferRelativeResize="0"/>
          <p:nvPr/>
        </p:nvPicPr>
        <p:blipFill rotWithShape="1">
          <a:blip r:embed="rId5">
            <a:alphaModFix/>
          </a:blip>
          <a:srcRect/>
          <a:stretch/>
        </p:blipFill>
        <p:spPr>
          <a:xfrm>
            <a:off x="5020242" y="4585172"/>
            <a:ext cx="548615" cy="784080"/>
          </a:xfrm>
          <a:prstGeom prst="rect">
            <a:avLst/>
          </a:prstGeom>
          <a:noFill/>
          <a:ln>
            <a:noFill/>
          </a:ln>
        </p:spPr>
      </p:pic>
      <p:pic>
        <p:nvPicPr>
          <p:cNvPr id="642638" name="Google Shape;642638;p26" descr="http://parishenrycoedc.com/wp-content/uploads/2014/08/USDA.jpg"/>
          <p:cNvPicPr preferRelativeResize="0"/>
          <p:nvPr/>
        </p:nvPicPr>
        <p:blipFill rotWithShape="1">
          <a:blip r:embed="rId6">
            <a:alphaModFix/>
          </a:blip>
          <a:srcRect/>
          <a:stretch/>
        </p:blipFill>
        <p:spPr>
          <a:xfrm>
            <a:off x="3029949" y="3236358"/>
            <a:ext cx="606476" cy="606476"/>
          </a:xfrm>
          <a:prstGeom prst="rect">
            <a:avLst/>
          </a:prstGeom>
          <a:noFill/>
          <a:ln>
            <a:noFill/>
          </a:ln>
        </p:spPr>
      </p:pic>
      <p:pic>
        <p:nvPicPr>
          <p:cNvPr id="642639" name="Google Shape;642639;p26" descr="FDA Logo 4"/>
          <p:cNvPicPr preferRelativeResize="0"/>
          <p:nvPr/>
        </p:nvPicPr>
        <p:blipFill rotWithShape="1">
          <a:blip r:embed="rId7">
            <a:alphaModFix/>
          </a:blip>
          <a:srcRect/>
          <a:stretch/>
        </p:blipFill>
        <p:spPr>
          <a:xfrm>
            <a:off x="2860746" y="2677568"/>
            <a:ext cx="883680" cy="441841"/>
          </a:xfrm>
          <a:prstGeom prst="rect">
            <a:avLst/>
          </a:prstGeom>
          <a:noFill/>
          <a:ln>
            <a:noFill/>
          </a:ln>
        </p:spPr>
      </p:pic>
      <p:pic>
        <p:nvPicPr>
          <p:cNvPr id="642640" name="Google Shape;642640;p26" descr="C:\Users\aromanros\Desktop\1080164-1378355.png"/>
          <p:cNvPicPr preferRelativeResize="0"/>
          <p:nvPr/>
        </p:nvPicPr>
        <p:blipFill rotWithShape="1">
          <a:blip r:embed="rId8">
            <a:alphaModFix/>
          </a:blip>
          <a:srcRect/>
          <a:stretch/>
        </p:blipFill>
        <p:spPr>
          <a:xfrm>
            <a:off x="5094526" y="3488057"/>
            <a:ext cx="360228" cy="369086"/>
          </a:xfrm>
          <a:prstGeom prst="rect">
            <a:avLst/>
          </a:prstGeom>
          <a:noFill/>
          <a:ln>
            <a:noFill/>
          </a:ln>
        </p:spPr>
      </p:pic>
      <p:pic>
        <p:nvPicPr>
          <p:cNvPr id="642641" name="Google Shape;642641;p26"/>
          <p:cNvPicPr preferRelativeResize="0"/>
          <p:nvPr/>
        </p:nvPicPr>
        <p:blipFill rotWithShape="1">
          <a:blip r:embed="rId9">
            <a:alphaModFix/>
          </a:blip>
          <a:srcRect/>
          <a:stretch/>
        </p:blipFill>
        <p:spPr>
          <a:xfrm>
            <a:off x="2972969" y="4170977"/>
            <a:ext cx="674368" cy="554479"/>
          </a:xfrm>
          <a:prstGeom prst="rect">
            <a:avLst/>
          </a:prstGeom>
          <a:noFill/>
          <a:ln>
            <a:noFill/>
          </a:ln>
        </p:spPr>
      </p:pic>
      <p:cxnSp>
        <p:nvCxnSpPr>
          <p:cNvPr id="642642" name="Google Shape;642642;p26"/>
          <p:cNvCxnSpPr>
            <a:stCxn id="642629" idx="0"/>
            <a:endCxn id="642628" idx="2"/>
          </p:cNvCxnSpPr>
          <p:nvPr/>
        </p:nvCxnSpPr>
        <p:spPr>
          <a:xfrm>
            <a:off x="4190625" y="2595010"/>
            <a:ext cx="0" cy="2803800"/>
          </a:xfrm>
          <a:prstGeom prst="straightConnector1">
            <a:avLst/>
          </a:prstGeom>
          <a:noFill/>
          <a:ln w="19050" cap="flat" cmpd="sng">
            <a:solidFill>
              <a:schemeClr val="lt1"/>
            </a:solidFill>
            <a:prstDash val="solid"/>
            <a:round/>
            <a:headEnd type="none" w="sm" len="sm"/>
            <a:tailEnd type="none" w="sm" len="sm"/>
          </a:ln>
        </p:spPr>
      </p:cxnSp>
      <p:sp>
        <p:nvSpPr>
          <p:cNvPr id="642643" name="Google Shape;642643;p26"/>
          <p:cNvSpPr txBox="1"/>
          <p:nvPr/>
        </p:nvSpPr>
        <p:spPr>
          <a:xfrm>
            <a:off x="635177" y="3104544"/>
            <a:ext cx="1621800" cy="337800"/>
          </a:xfrm>
          <a:prstGeom prst="rect">
            <a:avLst/>
          </a:prstGeom>
          <a:noFill/>
          <a:ln>
            <a:noFill/>
          </a:ln>
        </p:spPr>
        <p:txBody>
          <a:bodyPr spcFirstLastPara="1" wrap="square" lIns="74975" tIns="37475" rIns="74975" bIns="37475" anchor="t" anchorCtr="0">
            <a:noAutofit/>
          </a:bodyPr>
          <a:lstStyle/>
          <a:p>
            <a:pPr marL="0" marR="0" lvl="0" indent="0" algn="l" rtl="0">
              <a:lnSpc>
                <a:spcPct val="100000"/>
              </a:lnSpc>
              <a:spcBef>
                <a:spcPts val="0"/>
              </a:spcBef>
              <a:spcAft>
                <a:spcPts val="0"/>
              </a:spcAft>
              <a:buClr>
                <a:srgbClr val="003056"/>
              </a:buClr>
              <a:buSzPts val="1400"/>
              <a:buFont typeface="Arial"/>
              <a:buNone/>
            </a:pPr>
            <a:r>
              <a:rPr lang="fr-FR" sz="1400" b="1" i="0" u="none" strike="noStrike" cap="none">
                <a:solidFill>
                  <a:srgbClr val="003056"/>
                </a:solidFill>
                <a:latin typeface="Arial"/>
                <a:ea typeface="Arial"/>
                <a:cs typeface="Arial"/>
                <a:sym typeface="Arial"/>
              </a:rPr>
              <a:t>Leyes / Regulaciones</a:t>
            </a:r>
            <a:endParaRPr sz="1400" b="1" i="0" u="none" strike="noStrike" cap="none">
              <a:solidFill>
                <a:srgbClr val="003056"/>
              </a:solidFill>
              <a:latin typeface="Arial"/>
              <a:ea typeface="Arial"/>
              <a:cs typeface="Arial"/>
              <a:sym typeface="Arial"/>
            </a:endParaRPr>
          </a:p>
        </p:txBody>
      </p:sp>
      <p:pic>
        <p:nvPicPr>
          <p:cNvPr id="642644" name="Google Shape;642644;p26" descr="http://www.nsf.org/images/nsf/1.4.2.2.a_NSF_mark.gif"/>
          <p:cNvPicPr preferRelativeResize="0"/>
          <p:nvPr/>
        </p:nvPicPr>
        <p:blipFill rotWithShape="1">
          <a:blip r:embed="rId10">
            <a:alphaModFix/>
          </a:blip>
          <a:srcRect/>
          <a:stretch/>
        </p:blipFill>
        <p:spPr>
          <a:xfrm>
            <a:off x="2698988" y="4864001"/>
            <a:ext cx="534987" cy="534987"/>
          </a:xfrm>
          <a:prstGeom prst="rect">
            <a:avLst/>
          </a:prstGeom>
          <a:noFill/>
          <a:ln>
            <a:noFill/>
          </a:ln>
        </p:spPr>
      </p:pic>
      <p:cxnSp>
        <p:nvCxnSpPr>
          <p:cNvPr id="642645" name="Google Shape;642645;p26"/>
          <p:cNvCxnSpPr/>
          <p:nvPr/>
        </p:nvCxnSpPr>
        <p:spPr>
          <a:xfrm>
            <a:off x="6321359" y="1863800"/>
            <a:ext cx="0" cy="4125600"/>
          </a:xfrm>
          <a:prstGeom prst="straightConnector1">
            <a:avLst/>
          </a:prstGeom>
          <a:noFill/>
          <a:ln w="19050" cap="flat" cmpd="sng">
            <a:solidFill>
              <a:schemeClr val="lt1"/>
            </a:solidFill>
            <a:prstDash val="solid"/>
            <a:round/>
            <a:headEnd type="none" w="sm" len="sm"/>
            <a:tailEnd type="none" w="sm" len="sm"/>
          </a:ln>
        </p:spPr>
      </p:cxnSp>
      <p:pic>
        <p:nvPicPr>
          <p:cNvPr id="642646" name="Google Shape;642646;p26" descr="http://cosaxentaur.com/misc/ASTM.bmp"/>
          <p:cNvPicPr preferRelativeResize="0"/>
          <p:nvPr/>
        </p:nvPicPr>
        <p:blipFill rotWithShape="1">
          <a:blip r:embed="rId11">
            <a:alphaModFix/>
          </a:blip>
          <a:srcRect/>
          <a:stretch/>
        </p:blipFill>
        <p:spPr>
          <a:xfrm>
            <a:off x="3302586" y="4870872"/>
            <a:ext cx="534987" cy="582557"/>
          </a:xfrm>
          <a:prstGeom prst="rect">
            <a:avLst/>
          </a:prstGeom>
          <a:noFill/>
          <a:ln>
            <a:noFill/>
          </a:ln>
        </p:spPr>
      </p:pic>
      <p:cxnSp>
        <p:nvCxnSpPr>
          <p:cNvPr id="642647" name="Google Shape;642647;p26"/>
          <p:cNvCxnSpPr/>
          <p:nvPr/>
        </p:nvCxnSpPr>
        <p:spPr>
          <a:xfrm>
            <a:off x="3744426" y="4350464"/>
            <a:ext cx="912900" cy="750000"/>
          </a:xfrm>
          <a:prstGeom prst="straightConnector1">
            <a:avLst/>
          </a:prstGeom>
          <a:noFill/>
          <a:ln w="19050" cap="flat" cmpd="sng">
            <a:solidFill>
              <a:srgbClr val="3F3F3F"/>
            </a:solidFill>
            <a:prstDash val="solid"/>
            <a:round/>
            <a:headEnd type="triangle" w="med" len="med"/>
            <a:tailEnd type="triangle" w="med" len="med"/>
          </a:ln>
        </p:spPr>
      </p:cxnSp>
      <p:cxnSp>
        <p:nvCxnSpPr>
          <p:cNvPr id="642648" name="Google Shape;642648;p26"/>
          <p:cNvCxnSpPr/>
          <p:nvPr/>
        </p:nvCxnSpPr>
        <p:spPr>
          <a:xfrm>
            <a:off x="2376274" y="2595010"/>
            <a:ext cx="0" cy="2804100"/>
          </a:xfrm>
          <a:prstGeom prst="straightConnector1">
            <a:avLst/>
          </a:prstGeom>
          <a:noFill/>
          <a:ln w="19050" cap="flat" cmpd="sng">
            <a:solidFill>
              <a:schemeClr val="lt1"/>
            </a:solidFill>
            <a:prstDash val="solid"/>
            <a:round/>
            <a:headEnd type="none" w="sm" len="sm"/>
            <a:tailEnd type="none" w="sm" len="sm"/>
          </a:ln>
        </p:spPr>
      </p:cxnSp>
      <p:cxnSp>
        <p:nvCxnSpPr>
          <p:cNvPr id="642649" name="Google Shape;642649;p26"/>
          <p:cNvCxnSpPr/>
          <p:nvPr/>
        </p:nvCxnSpPr>
        <p:spPr>
          <a:xfrm>
            <a:off x="3753860" y="2898488"/>
            <a:ext cx="912900" cy="750000"/>
          </a:xfrm>
          <a:prstGeom prst="straightConnector1">
            <a:avLst/>
          </a:prstGeom>
          <a:noFill/>
          <a:ln w="19050" cap="flat" cmpd="sng">
            <a:solidFill>
              <a:srgbClr val="3F3F3F"/>
            </a:solidFill>
            <a:prstDash val="solid"/>
            <a:round/>
            <a:headEnd type="triangle" w="med" len="med"/>
            <a:tailEnd type="triangle" w="med" len="med"/>
          </a:ln>
        </p:spPr>
      </p:cxnSp>
      <p:pic>
        <p:nvPicPr>
          <p:cNvPr id="642650" name="Google Shape;642650;p26" descr="http://www.letudiant.fr/static/uploads/mediatheque/ETU_ETU/4/8/72548-globe-drapeaux-pays-international-400x_.jpg"/>
          <p:cNvPicPr preferRelativeResize="0"/>
          <p:nvPr/>
        </p:nvPicPr>
        <p:blipFill rotWithShape="1">
          <a:blip r:embed="rId12">
            <a:alphaModFix/>
          </a:blip>
          <a:srcRect/>
          <a:stretch/>
        </p:blipFill>
        <p:spPr>
          <a:xfrm>
            <a:off x="6521993" y="1589916"/>
            <a:ext cx="1038857" cy="1005094"/>
          </a:xfrm>
          <a:prstGeom prst="rect">
            <a:avLst/>
          </a:prstGeom>
          <a:noFill/>
          <a:ln>
            <a:noFill/>
          </a:ln>
        </p:spPr>
      </p:pic>
      <p:pic>
        <p:nvPicPr>
          <p:cNvPr id="642651" name="Google Shape;642651;p26"/>
          <p:cNvPicPr preferRelativeResize="0"/>
          <p:nvPr/>
        </p:nvPicPr>
        <p:blipFill rotWithShape="1">
          <a:blip r:embed="rId13">
            <a:alphaModFix/>
          </a:blip>
          <a:srcRect/>
          <a:stretch/>
        </p:blipFill>
        <p:spPr>
          <a:xfrm>
            <a:off x="6638097" y="3581707"/>
            <a:ext cx="922753" cy="762809"/>
          </a:xfrm>
          <a:prstGeom prst="rect">
            <a:avLst/>
          </a:prstGeom>
          <a:noFill/>
          <a:ln>
            <a:noFill/>
          </a:ln>
        </p:spPr>
      </p:pic>
      <p:sp>
        <p:nvSpPr>
          <p:cNvPr id="642652" name="Google Shape;642652;p26"/>
          <p:cNvSpPr txBox="1"/>
          <p:nvPr/>
        </p:nvSpPr>
        <p:spPr>
          <a:xfrm>
            <a:off x="6521993" y="4350464"/>
            <a:ext cx="1182900" cy="337800"/>
          </a:xfrm>
          <a:prstGeom prst="rect">
            <a:avLst/>
          </a:prstGeom>
          <a:noFill/>
          <a:ln>
            <a:noFill/>
          </a:ln>
        </p:spPr>
        <p:txBody>
          <a:bodyPr spcFirstLastPara="1" wrap="square" lIns="74975" tIns="37475" rIns="74975" bIns="37475" anchor="t" anchorCtr="0">
            <a:noAutofit/>
          </a:bodyPr>
          <a:lstStyle/>
          <a:p>
            <a:pPr marL="0" marR="0" lvl="0" indent="0" algn="ctr" rtl="0">
              <a:lnSpc>
                <a:spcPct val="100000"/>
              </a:lnSpc>
              <a:spcBef>
                <a:spcPts val="0"/>
              </a:spcBef>
              <a:spcAft>
                <a:spcPts val="0"/>
              </a:spcAft>
              <a:buClr>
                <a:srgbClr val="366092"/>
              </a:buClr>
              <a:buSzPts val="1600"/>
              <a:buFont typeface="Arial"/>
              <a:buNone/>
            </a:pPr>
            <a:r>
              <a:rPr lang="fr-FR" sz="1600" b="1" i="0" u="none" strike="noStrike" cap="none">
                <a:solidFill>
                  <a:srgbClr val="366092"/>
                </a:solidFill>
                <a:latin typeface="Arial"/>
                <a:ea typeface="Arial"/>
                <a:cs typeface="Arial"/>
                <a:sym typeface="Arial"/>
              </a:rPr>
              <a:t>ISO 14 159</a:t>
            </a:r>
            <a:endParaRPr sz="1600" b="1" i="0" u="none" strike="noStrike" cap="none">
              <a:solidFill>
                <a:srgbClr val="366092"/>
              </a:solidFill>
              <a:latin typeface="Arial"/>
              <a:ea typeface="Arial"/>
              <a:cs typeface="Arial"/>
              <a:sym typeface="Arial"/>
            </a:endParaRPr>
          </a:p>
        </p:txBody>
      </p:sp>
      <p:cxnSp>
        <p:nvCxnSpPr>
          <p:cNvPr id="642653" name="Google Shape;642653;p26"/>
          <p:cNvCxnSpPr/>
          <p:nvPr/>
        </p:nvCxnSpPr>
        <p:spPr>
          <a:xfrm>
            <a:off x="695543" y="377611"/>
            <a:ext cx="984300" cy="0"/>
          </a:xfrm>
          <a:prstGeom prst="straightConnector1">
            <a:avLst/>
          </a:prstGeom>
          <a:noFill/>
          <a:ln w="9525" cap="flat" cmpd="sng">
            <a:solidFill>
              <a:schemeClr val="dk1"/>
            </a:solidFill>
            <a:prstDash val="solid"/>
            <a:round/>
            <a:headEnd type="none" w="sm" len="sm"/>
            <a:tailEnd type="none" w="sm" len="sm"/>
          </a:ln>
        </p:spPr>
      </p:cxnSp>
      <p:cxnSp>
        <p:nvCxnSpPr>
          <p:cNvPr id="642654" name="Google Shape;642654;p26"/>
          <p:cNvCxnSpPr/>
          <p:nvPr/>
        </p:nvCxnSpPr>
        <p:spPr>
          <a:xfrm>
            <a:off x="1143921" y="1169699"/>
            <a:ext cx="1771800" cy="0"/>
          </a:xfrm>
          <a:prstGeom prst="straightConnector1">
            <a:avLst/>
          </a:prstGeom>
          <a:noFill/>
          <a:ln w="9525" cap="flat" cmpd="sng">
            <a:solidFill>
              <a:schemeClr val="dk1"/>
            </a:solidFill>
            <a:prstDash val="solid"/>
            <a:round/>
            <a:headEnd type="none" w="sm" len="sm"/>
            <a:tailEnd type="none" w="sm" len="sm"/>
          </a:ln>
        </p:spPr>
      </p:cxnSp>
      <p:sp>
        <p:nvSpPr>
          <p:cNvPr id="642655" name="Google Shape;642655;p26"/>
          <p:cNvSpPr txBox="1"/>
          <p:nvPr/>
        </p:nvSpPr>
        <p:spPr>
          <a:xfrm>
            <a:off x="576064" y="377611"/>
            <a:ext cx="5922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a:solidFill>
                  <a:srgbClr val="000000"/>
                </a:solidFill>
                <a:latin typeface="Arial"/>
                <a:ea typeface="Arial"/>
                <a:cs typeface="Arial"/>
                <a:sym typeface="Arial"/>
              </a:rPr>
              <a:t>REGULACIONES Y PRACTICAS INTERNACIONALES</a:t>
            </a:r>
            <a:endParaRPr sz="2400" b="1" i="0" u="none" strike="noStrike" cap="none" baseline="30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42653"/>
                                        </p:tgtEl>
                                        <p:attrNameLst>
                                          <p:attrName>style.visibility</p:attrName>
                                        </p:attrNameLst>
                                      </p:cBhvr>
                                      <p:to>
                                        <p:strVal val="visible"/>
                                      </p:to>
                                    </p:set>
                                    <p:anim calcmode="lin" valueType="num">
                                      <p:cBhvr additive="base">
                                        <p:cTn id="7" dur="500"/>
                                        <p:tgtEl>
                                          <p:spTgt spid="64265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642654"/>
                                        </p:tgtEl>
                                        <p:attrNameLst>
                                          <p:attrName>style.visibility</p:attrName>
                                        </p:attrNameLst>
                                      </p:cBhvr>
                                      <p:to>
                                        <p:strVal val="visible"/>
                                      </p:to>
                                    </p:set>
                                    <p:anim calcmode="lin" valueType="num">
                                      <p:cBhvr additive="base">
                                        <p:cTn id="10" dur="500"/>
                                        <p:tgtEl>
                                          <p:spTgt spid="64265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2660"/>
        <p:cNvGrpSpPr/>
        <p:nvPr/>
      </p:nvGrpSpPr>
      <p:grpSpPr>
        <a:xfrm>
          <a:off x="0" y="0"/>
          <a:ext cx="0" cy="0"/>
          <a:chOff x="0" y="0"/>
          <a:chExt cx="0" cy="0"/>
        </a:xfrm>
      </p:grpSpPr>
      <p:sp>
        <p:nvSpPr>
          <p:cNvPr id="642661" name="Google Shape;642661;p27"/>
          <p:cNvSpPr txBox="1">
            <a:spLocks noGrp="1"/>
          </p:cNvSpPr>
          <p:nvPr>
            <p:ph type="body" idx="1"/>
          </p:nvPr>
        </p:nvSpPr>
        <p:spPr>
          <a:xfrm>
            <a:off x="289583" y="895690"/>
            <a:ext cx="6934200" cy="51246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003056"/>
              </a:buClr>
              <a:buSzPts val="1600"/>
              <a:buFont typeface="Noto Sans Symbols"/>
              <a:buChar char="▪"/>
            </a:pPr>
            <a:r>
              <a:rPr lang="fr-FR" sz="1600" b="0" dirty="0"/>
              <a:t>Las claves para la </a:t>
            </a:r>
            <a:r>
              <a:rPr lang="fr-FR" sz="1600" b="0" dirty="0" err="1"/>
              <a:t>perfección</a:t>
            </a:r>
            <a:r>
              <a:rPr lang="fr-FR" sz="1600" b="0" dirty="0"/>
              <a:t> en </a:t>
            </a:r>
            <a:r>
              <a:rPr lang="fr-FR" sz="1600" b="0" dirty="0" err="1"/>
              <a:t>llenado</a:t>
            </a:r>
            <a:r>
              <a:rPr lang="fr-FR" sz="1600" b="0" dirty="0"/>
              <a:t> y </a:t>
            </a:r>
            <a:r>
              <a:rPr lang="fr-FR" sz="1600" b="0" dirty="0" err="1"/>
              <a:t>dosificación</a:t>
            </a:r>
            <a:r>
              <a:rPr lang="fr-FR" sz="1600" b="0" dirty="0"/>
              <a:t>   </a:t>
            </a:r>
            <a:endParaRPr sz="1600" dirty="0"/>
          </a:p>
        </p:txBody>
      </p:sp>
      <p:sp>
        <p:nvSpPr>
          <p:cNvPr id="642662" name="Google Shape;642662;p27"/>
          <p:cNvSpPr txBox="1">
            <a:spLocks noGrp="1"/>
          </p:cNvSpPr>
          <p:nvPr>
            <p:ph type="body" idx="2"/>
          </p:nvPr>
        </p:nvSpPr>
        <p:spPr>
          <a:xfrm>
            <a:off x="289583" y="247990"/>
            <a:ext cx="6927900" cy="647700"/>
          </a:xfrm>
          <a:prstGeom prst="rect">
            <a:avLst/>
          </a:prstGeom>
          <a:noFill/>
          <a:ln>
            <a:noFill/>
          </a:ln>
        </p:spPr>
        <p:txBody>
          <a:bodyPr spcFirstLastPara="1" wrap="square" lIns="91425" tIns="45700" rIns="91425" bIns="45700" anchor="t" anchorCtr="0">
            <a:noAutofit/>
          </a:bodyPr>
          <a:lstStyle/>
          <a:p>
            <a:pPr marL="182880" lvl="0" indent="-182880" algn="l" rtl="0">
              <a:spcBef>
                <a:spcPts val="0"/>
              </a:spcBef>
              <a:spcAft>
                <a:spcPts val="0"/>
              </a:spcAft>
              <a:buClr>
                <a:srgbClr val="87888A"/>
              </a:buClr>
              <a:buSzPts val="2000"/>
              <a:buFont typeface="Arial"/>
              <a:buChar char="•"/>
            </a:pPr>
            <a:r>
              <a:rPr lang="fr-FR"/>
              <a:t>PCM DOSYS™ Bombas de Piston controladas</a:t>
            </a:r>
            <a:endParaRPr/>
          </a:p>
        </p:txBody>
      </p:sp>
      <p:sp>
        <p:nvSpPr>
          <p:cNvPr id="642663" name="Google Shape;642663;p27"/>
          <p:cNvSpPr txBox="1">
            <a:spLocks noGrp="1"/>
          </p:cNvSpPr>
          <p:nvPr>
            <p:ph type="sldNum" idx="12"/>
          </p:nvPr>
        </p:nvSpPr>
        <p:spPr>
          <a:xfrm>
            <a:off x="1865447" y="6186375"/>
            <a:ext cx="496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8</a:t>
            </a:fld>
            <a:endParaRPr/>
          </a:p>
        </p:txBody>
      </p:sp>
      <p:sp>
        <p:nvSpPr>
          <p:cNvPr id="642664" name="Google Shape;642664;p27"/>
          <p:cNvSpPr txBox="1"/>
          <p:nvPr/>
        </p:nvSpPr>
        <p:spPr>
          <a:xfrm>
            <a:off x="487168" y="1373115"/>
            <a:ext cx="1521600" cy="338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36C09"/>
              </a:buClr>
              <a:buSzPts val="1920"/>
              <a:buFont typeface="Arial"/>
              <a:buChar char="›"/>
            </a:pPr>
            <a:r>
              <a:rPr lang="fr-FR" sz="1600">
                <a:solidFill>
                  <a:srgbClr val="707173"/>
                </a:solidFill>
                <a:latin typeface="Arial"/>
                <a:ea typeface="Arial"/>
                <a:cs typeface="Arial"/>
                <a:sym typeface="Arial"/>
              </a:rPr>
              <a:t>PRINCIPIO</a:t>
            </a:r>
            <a:endParaRPr sz="1600">
              <a:solidFill>
                <a:srgbClr val="707173"/>
              </a:solidFill>
              <a:latin typeface="Arial"/>
              <a:ea typeface="Arial"/>
              <a:cs typeface="Arial"/>
              <a:sym typeface="Arial"/>
            </a:endParaRPr>
          </a:p>
        </p:txBody>
      </p:sp>
      <p:pic>
        <p:nvPicPr>
          <p:cNvPr id="642665" name="Google Shape;642665;p27"/>
          <p:cNvPicPr preferRelativeResize="0"/>
          <p:nvPr/>
        </p:nvPicPr>
        <p:blipFill rotWithShape="1">
          <a:blip r:embed="rId3">
            <a:alphaModFix/>
          </a:blip>
          <a:srcRect/>
          <a:stretch/>
        </p:blipFill>
        <p:spPr>
          <a:xfrm>
            <a:off x="926595" y="1898830"/>
            <a:ext cx="5535615" cy="37497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962891" y="430949"/>
            <a:ext cx="7162798" cy="5229102"/>
            <a:chOff x="27689" y="409704"/>
            <a:chExt cx="9040109" cy="5875427"/>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057404"/>
              <a:ext cx="7391399" cy="502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86600" y="3433556"/>
              <a:ext cx="1981198" cy="369332"/>
            </a:xfrm>
            <a:prstGeom prst="rect">
              <a:avLst/>
            </a:prstGeom>
            <a:noFill/>
          </p:spPr>
          <p:txBody>
            <a:bodyPr wrap="square" rtlCol="0">
              <a:spAutoFit/>
            </a:bodyPr>
            <a:lstStyle/>
            <a:p>
              <a:r>
                <a:rPr lang="en-US" dirty="0" smtClean="0"/>
                <a:t>Linear Cylinder</a:t>
              </a:r>
              <a:endParaRPr lang="en-US" dirty="0"/>
            </a:p>
          </p:txBody>
        </p:sp>
        <p:sp>
          <p:nvSpPr>
            <p:cNvPr id="7" name="TextBox 6"/>
            <p:cNvSpPr txBox="1"/>
            <p:nvPr/>
          </p:nvSpPr>
          <p:spPr>
            <a:xfrm>
              <a:off x="4961947" y="4909066"/>
              <a:ext cx="902397" cy="369332"/>
            </a:xfrm>
            <a:prstGeom prst="rect">
              <a:avLst/>
            </a:prstGeom>
            <a:noFill/>
          </p:spPr>
          <p:txBody>
            <a:bodyPr wrap="square" rtlCol="0">
              <a:spAutoFit/>
            </a:bodyPr>
            <a:lstStyle/>
            <a:p>
              <a:r>
                <a:rPr lang="en-US" dirty="0" smtClean="0"/>
                <a:t>Piston</a:t>
              </a:r>
              <a:endParaRPr lang="en-US" dirty="0"/>
            </a:p>
          </p:txBody>
        </p:sp>
        <p:sp>
          <p:nvSpPr>
            <p:cNvPr id="8" name="TextBox 7"/>
            <p:cNvSpPr txBox="1"/>
            <p:nvPr/>
          </p:nvSpPr>
          <p:spPr>
            <a:xfrm>
              <a:off x="152399" y="2766083"/>
              <a:ext cx="2514602" cy="646331"/>
            </a:xfrm>
            <a:prstGeom prst="rect">
              <a:avLst/>
            </a:prstGeom>
            <a:noFill/>
          </p:spPr>
          <p:txBody>
            <a:bodyPr wrap="square" rtlCol="0">
              <a:spAutoFit/>
            </a:bodyPr>
            <a:lstStyle/>
            <a:p>
              <a:r>
                <a:rPr lang="en-US" dirty="0" smtClean="0"/>
                <a:t>Valve actuator (Rotation)</a:t>
              </a:r>
              <a:endParaRPr lang="en-US" dirty="0"/>
            </a:p>
          </p:txBody>
        </p:sp>
        <p:sp>
          <p:nvSpPr>
            <p:cNvPr id="9" name="TextBox 8"/>
            <p:cNvSpPr txBox="1"/>
            <p:nvPr/>
          </p:nvSpPr>
          <p:spPr>
            <a:xfrm>
              <a:off x="266700" y="5638800"/>
              <a:ext cx="2133600" cy="646331"/>
            </a:xfrm>
            <a:prstGeom prst="rect">
              <a:avLst/>
            </a:prstGeom>
            <a:noFill/>
          </p:spPr>
          <p:txBody>
            <a:bodyPr wrap="square" rtlCol="0">
              <a:spAutoFit/>
            </a:bodyPr>
            <a:lstStyle/>
            <a:p>
              <a:r>
                <a:rPr lang="en-US" dirty="0" smtClean="0"/>
                <a:t>Valve actuator</a:t>
              </a:r>
            </a:p>
            <a:p>
              <a:r>
                <a:rPr lang="en-US" dirty="0" smtClean="0"/>
                <a:t>CIP Position</a:t>
              </a:r>
              <a:endParaRPr lang="en-US" dirty="0"/>
            </a:p>
          </p:txBody>
        </p:sp>
        <p:cxnSp>
          <p:nvCxnSpPr>
            <p:cNvPr id="10" name="Straight Arrow Connector 9"/>
            <p:cNvCxnSpPr/>
            <p:nvPr/>
          </p:nvCxnSpPr>
          <p:spPr>
            <a:xfrm flipH="1" flipV="1">
              <a:off x="3733800" y="4174250"/>
              <a:ext cx="1228147" cy="7348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33500" y="3412414"/>
              <a:ext cx="647700" cy="626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14400" y="52578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895600" y="4702433"/>
              <a:ext cx="190500" cy="130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1"/>
            </p:cNvCxnSpPr>
            <p:nvPr/>
          </p:nvCxnSpPr>
          <p:spPr>
            <a:xfrm flipH="1" flipV="1">
              <a:off x="4648200" y="3752824"/>
              <a:ext cx="1160417" cy="6060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08617" y="4174250"/>
              <a:ext cx="1915909" cy="369332"/>
            </a:xfrm>
            <a:prstGeom prst="rect">
              <a:avLst/>
            </a:prstGeom>
            <a:noFill/>
          </p:spPr>
          <p:txBody>
            <a:bodyPr wrap="none" rtlCol="0">
              <a:spAutoFit/>
            </a:bodyPr>
            <a:lstStyle/>
            <a:p>
              <a:r>
                <a:rPr lang="en-US" dirty="0" smtClean="0"/>
                <a:t>Spacer (Lantern)</a:t>
              </a:r>
              <a:endParaRPr lang="en-US" dirty="0"/>
            </a:p>
          </p:txBody>
        </p:sp>
        <p:cxnSp>
          <p:nvCxnSpPr>
            <p:cNvPr id="16" name="Straight Arrow Connector 15"/>
            <p:cNvCxnSpPr/>
            <p:nvPr/>
          </p:nvCxnSpPr>
          <p:spPr>
            <a:xfrm flipH="1" flipV="1">
              <a:off x="2877436" y="4953000"/>
              <a:ext cx="932564"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78517" y="5638800"/>
              <a:ext cx="1360181" cy="369332"/>
            </a:xfrm>
            <a:prstGeom prst="rect">
              <a:avLst/>
            </a:prstGeom>
            <a:noFill/>
          </p:spPr>
          <p:txBody>
            <a:bodyPr wrap="none" rtlCol="0">
              <a:spAutoFit/>
            </a:bodyPr>
            <a:lstStyle/>
            <a:p>
              <a:r>
                <a:rPr lang="en-US" dirty="0" smtClean="0"/>
                <a:t>Valve Head</a:t>
              </a:r>
              <a:endParaRPr lang="en-US" dirty="0"/>
            </a:p>
          </p:txBody>
        </p:sp>
        <p:sp>
          <p:nvSpPr>
            <p:cNvPr id="18" name="TextBox 1"/>
            <p:cNvSpPr txBox="1"/>
            <p:nvPr/>
          </p:nvSpPr>
          <p:spPr>
            <a:xfrm>
              <a:off x="5413145" y="1044003"/>
              <a:ext cx="2139811" cy="369332"/>
            </a:xfrm>
            <a:prstGeom prst="rect">
              <a:avLst/>
            </a:prstGeom>
            <a:noFill/>
          </p:spPr>
          <p:txBody>
            <a:bodyPr wrap="square" rtlCol="0">
              <a:spAutoFit/>
            </a:bodyPr>
            <a:lstStyle/>
            <a:p>
              <a:r>
                <a:rPr lang="en-US" dirty="0" smtClean="0"/>
                <a:t>Motor </a:t>
              </a:r>
            </a:p>
          </p:txBody>
        </p:sp>
        <p:sp>
          <p:nvSpPr>
            <p:cNvPr id="19" name="Rectangle 18"/>
            <p:cNvSpPr/>
            <p:nvPr/>
          </p:nvSpPr>
          <p:spPr>
            <a:xfrm>
              <a:off x="1846385" y="2073950"/>
              <a:ext cx="1749197" cy="369332"/>
            </a:xfrm>
            <a:prstGeom prst="rect">
              <a:avLst/>
            </a:prstGeom>
          </p:spPr>
          <p:txBody>
            <a:bodyPr wrap="none">
              <a:spAutoFit/>
            </a:bodyPr>
            <a:lstStyle/>
            <a:p>
              <a:r>
                <a:rPr lang="en-US" dirty="0" smtClean="0"/>
                <a:t>Cylinder (body)</a:t>
              </a:r>
              <a:endParaRPr lang="en-US" dirty="0"/>
            </a:p>
          </p:txBody>
        </p:sp>
        <p:cxnSp>
          <p:nvCxnSpPr>
            <p:cNvPr id="20" name="Straight Arrow Connector 14"/>
            <p:cNvCxnSpPr/>
            <p:nvPr/>
          </p:nvCxnSpPr>
          <p:spPr>
            <a:xfrm>
              <a:off x="2877436" y="2743200"/>
              <a:ext cx="932564" cy="827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14"/>
            <p:cNvCxnSpPr>
              <a:stCxn id="6" idx="1"/>
            </p:cNvCxnSpPr>
            <p:nvPr/>
          </p:nvCxnSpPr>
          <p:spPr>
            <a:xfrm flipH="1" flipV="1">
              <a:off x="6368909" y="3166630"/>
              <a:ext cx="717691" cy="451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14"/>
            <p:cNvCxnSpPr/>
            <p:nvPr/>
          </p:nvCxnSpPr>
          <p:spPr>
            <a:xfrm>
              <a:off x="6248400" y="1242070"/>
              <a:ext cx="990600" cy="459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a:xfrm>
              <a:off x="27689" y="409704"/>
              <a:ext cx="7777163" cy="647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rgbClr val="6D6E71"/>
                  </a:solidFill>
                  <a:latin typeface="Georgia" panose="02040502050405020303" pitchFamily="18" charset="0"/>
                </a:rPr>
                <a:t>DOSYS PUMP™ - WHAT IS IT?</a:t>
              </a:r>
              <a:endParaRPr lang="en-US" dirty="0"/>
            </a:p>
          </p:txBody>
        </p:sp>
      </p:grpSp>
    </p:spTree>
    <p:extLst>
      <p:ext uri="{BB962C8B-B14F-4D97-AF65-F5344CB8AC3E}">
        <p14:creationId xmlns:p14="http://schemas.microsoft.com/office/powerpoint/2010/main" val="86315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INS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5403</TotalTime>
  <Words>3461</Words>
  <Application>Microsoft Office PowerPoint</Application>
  <PresentationFormat>On-screen Show (4:3)</PresentationFormat>
  <Paragraphs>662</Paragraphs>
  <Slides>55</Slides>
  <Notes>39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Georgia</vt:lpstr>
      <vt:lpstr>Noto Sans Symbols</vt:lpstr>
      <vt:lpstr>Times New Roman</vt:lpstr>
      <vt:lpstr>Wingdings</vt:lpstr>
      <vt:lpstr>1_INSIDE</vt:lpstr>
      <vt:lpstr>Sistemas para la indústria Alimentícia  July –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Sistemas para la indústria Alimentícia  July – 2019</dc:title>
  <dc:creator>Victor Barbieri</dc:creator>
  <cp:lastModifiedBy>Victor Barbieri</cp:lastModifiedBy>
  <cp:revision>7</cp:revision>
  <dcterms:modified xsi:type="dcterms:W3CDTF">2019-07-09T07:01:59Z</dcterms:modified>
</cp:coreProperties>
</file>