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309" r:id="rId2"/>
    <p:sldId id="306" r:id="rId3"/>
    <p:sldId id="289" r:id="rId4"/>
    <p:sldId id="290" r:id="rId5"/>
    <p:sldId id="321" r:id="rId6"/>
    <p:sldId id="327" r:id="rId7"/>
    <p:sldId id="311" r:id="rId8"/>
    <p:sldId id="312" r:id="rId9"/>
    <p:sldId id="313" r:id="rId10"/>
    <p:sldId id="322" r:id="rId11"/>
    <p:sldId id="324" r:id="rId12"/>
    <p:sldId id="317" r:id="rId13"/>
    <p:sldId id="318" r:id="rId14"/>
    <p:sldId id="319" r:id="rId15"/>
    <p:sldId id="323" r:id="rId16"/>
    <p:sldId id="326" r:id="rId17"/>
    <p:sldId id="314" r:id="rId18"/>
    <p:sldId id="315" r:id="rId19"/>
    <p:sldId id="316" r:id="rId20"/>
    <p:sldId id="320" r:id="rId21"/>
    <p:sldId id="325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19A30D7D-C407-4A58-B0FD-B450676BDB64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EDC221AC-BB4B-4BE1-BED6-85CDE9618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4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1AC-BB4B-4BE1-BED6-85CDE9618DE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41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7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4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3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1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0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25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08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24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1AC-BB4B-4BE1-BED6-85CDE9618DE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512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1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4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1AC-BB4B-4BE1-BED6-85CDE9618DE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04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1AC-BB4B-4BE1-BED6-85CDE9618DE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04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6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3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9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1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221AC-BB4B-4BE1-BED6-85CDE9618D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7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70FD-055D-4094-8BD0-C1198F8D441F}" type="datetime1">
              <a:rPr lang="fr-FR" smtClean="0"/>
              <a:t>27/06/2019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DAA-739F-4BC4-8A3B-32B58E5183C1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54A-E93D-4699-B2A8-606F8BA69E4E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33C8-103A-459D-8E84-CE650E50D3A2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E4D-0C0C-496B-97E9-38FEE1993ECA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A59B-0E93-46AE-AF53-AC5BC1FC51F5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0433-145F-4146-879C-284BEC1B8A42}" type="datetime1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DEE-349E-46E4-95D7-B2DD1D4B9DCB}" type="datetime1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9746-969C-484D-8E79-A57A2F56E37E}" type="datetime1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9936-23BF-421F-9B89-CDDB44A24EC7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21864D-BD29-44F6-8EC1-B0CA76DB0229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AA4510-D107-42DE-BF9B-0878A8244453}" type="datetime1">
              <a:rPr lang="fr-FR" smtClean="0"/>
              <a:t>27/06/2019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C964FB-F361-4B99-B775-307D44631A7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8" y="1988840"/>
            <a:ext cx="767187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359171" y="476672"/>
            <a:ext cx="540060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1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Handwriting" pitchFamily="66" charset="0"/>
            </a:endParaRPr>
          </a:p>
          <a:p>
            <a:pPr algn="ctr"/>
            <a:endParaRPr lang="fr-FR" sz="1200" b="1" cap="small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4000" b="1" cap="small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CHEESE APPLICATIONS</a:t>
            </a:r>
            <a:endParaRPr lang="fr-FR" sz="4000" b="1" cap="small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2930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                  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1" y="191716"/>
            <a:ext cx="16224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6AEB0E-F520-4004-AAD8-A03946541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" y="9519"/>
            <a:ext cx="4172672" cy="68439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EBF663-A6AF-4DAB-B643-7CAE0FF7D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9606"/>
            <a:ext cx="3701062" cy="3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46D8A-362B-4793-8E73-AD135BB9B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0" y="54516"/>
            <a:ext cx="7847850" cy="67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204864"/>
            <a:ext cx="60484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EPI BRETAGNE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Yffignac</a:t>
            </a: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(France)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MOLTEN CHEESE TANK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928" y="476673"/>
            <a:ext cx="75813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MOLTEN CHEESE (Emmental, </a:t>
            </a:r>
            <a:r>
              <a:rPr kumimoji="0" lang="fr-FR" sz="1600" b="1" i="1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goat-cheese</a:t>
            </a: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sz="1600" b="1" i="1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etc</a:t>
            </a: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+ CREAM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TEMPERATURE 40°C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VISCOSITY (6,000cP)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TANK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ULTRA-CLEAN (+0.49BAR, -1BAR)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ISOLATED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DOUBLE JACKET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CAPACITY </a:t>
            </a:r>
            <a:r>
              <a:rPr kumimoji="0" lang="fr-FR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2000l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AGITATION 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VERTICAL, CENTRAL, WITHOUT GUIDING BEARING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ANCHOR TYPE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PITCHED-BLADES &amp; SCRAPERS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25RPM ROTATION SPEED (WITH FREQUENCY INVERTER)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4KW MOTOR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SEE DWG A12872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F304DA-E421-443C-AA54-B45B79F13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" y="0"/>
            <a:ext cx="3788054" cy="6525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50F88C-A0CE-4B88-8568-AA24B874B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02" y="1307962"/>
            <a:ext cx="3718932" cy="39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400971-E131-467F-B50B-21D36FB62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8" y="24645"/>
            <a:ext cx="7795744" cy="68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204864"/>
            <a:ext cx="60484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NOVANDIE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Auneau</a:t>
            </a: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(France)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WHITE CHEESE MIXING TANK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928" y="476673"/>
            <a:ext cx="75813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 CHEESE « Fromage Blanc » + EGGS, STARCH, FLAVOURS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TEMPERATURE 4°C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VISCOSITY (3,000cP)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TANK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ULTRA-CLEAN (+0.49BAR, -1BAR)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 ISOLATED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SINGLE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JACKET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CAPACITY : </a:t>
            </a:r>
            <a:r>
              <a:rPr lang="fr-F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800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l.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CONTRA-ROTATION AGITATION 1 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VERTICAL, CENTRAL, WITHOUT GUIDING BEARING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ANCHOR TYPE + SCRAPERS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30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RPM ROTATION SPEED (WITH FREQUENCY INVERTER)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5.5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KW MOTOR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lvl="0" indent="0" eaLnBrk="1" hangingPunct="1">
              <a:buNone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CONTRA-ROTATION AGITATION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VERTICAL, CENTRAL, WITHOUT GUIDING BEARING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PITCHED-BLADE TURBINE TYPE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92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RPM ROTATION SPEED (WITH FREQUENCY INVERTER)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KW MOTOR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SEE PDF D18195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9592" y="2204864"/>
            <a:ext cx="604843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kern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FROMAGERIES BEL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kern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 Mans (France)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2400" b="1" kern="0" cap="small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kern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CHEESE BASE TEXTURIZING TANK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972BF3-FDA3-4ADF-AEF8-9D38B389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48" y="630600"/>
            <a:ext cx="2425621" cy="5301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CB8513-50DC-4A59-8254-03D2A4CD9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66688"/>
            <a:ext cx="3324729" cy="5854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ED04C6-83EA-43D5-A157-1C87F06C1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45" y="287081"/>
            <a:ext cx="3056075" cy="35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57E194-300C-461F-B269-A93D95A2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78"/>
            <a:ext cx="9144000" cy="57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928" y="476673"/>
            <a:ext cx="75813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PRODUCT :</a:t>
            </a:r>
          </a:p>
          <a:p>
            <a:pPr marL="0" indent="0">
              <a:buNone/>
              <a:defRPr/>
            </a:pPr>
            <a:endParaRPr lang="fr-FR" sz="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cap="small" dirty="0">
                <a:solidFill>
                  <a:schemeClr val="bg1"/>
                </a:solidFill>
                <a:latin typeface="Calibri" panose="020F0502020204030204" pitchFamily="34" charset="0"/>
              </a:rPr>
              <a:t>CHEESE BASE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cap="small" dirty="0">
                <a:solidFill>
                  <a:schemeClr val="bg1"/>
                </a:solidFill>
                <a:latin typeface="Calibri" panose="020F0502020204030204" pitchFamily="34" charset="0"/>
              </a:rPr>
              <a:t>TEMPERATURE (25 TO 75°C)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cap="small" dirty="0">
                <a:solidFill>
                  <a:schemeClr val="bg1"/>
                </a:solidFill>
                <a:latin typeface="Calibri" panose="020F0502020204030204" pitchFamily="34" charset="0"/>
              </a:rPr>
              <a:t>VISCOSITY (2,000 to 6,000cP)</a:t>
            </a:r>
          </a:p>
          <a:p>
            <a:pPr marL="360362" indent="0">
              <a:buNone/>
              <a:defRPr/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TANK :</a:t>
            </a:r>
          </a:p>
          <a:p>
            <a:pPr marL="0" indent="0">
              <a:buNone/>
              <a:defRPr/>
            </a:pPr>
            <a:endParaRPr lang="fr-FR" sz="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VERTICAL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ATMOSPHERIC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ISOLATED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SINGLE JACKET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120°C CONICAL BOTTOM</a:t>
            </a:r>
          </a:p>
          <a:p>
            <a:pPr marL="803275" indent="-442913">
              <a:buFont typeface="Arial" charset="0"/>
              <a:buChar char="•"/>
              <a:defRPr/>
            </a:pP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CAPACITY : 600l.</a:t>
            </a:r>
          </a:p>
          <a:p>
            <a:pPr marL="360362" indent="0">
              <a:buNone/>
              <a:defRPr/>
            </a:pPr>
            <a:endParaRPr lang="fr-FR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0362" indent="0">
              <a:buNone/>
              <a:defRPr/>
            </a:pPr>
            <a:endParaRPr lang="fr-FR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AGITATION :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VERTICAL, CENTRAL, WITHOUT GUIDING BEARING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ANCHOR TYPE + PITCHED BLADES + SCRAPERS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10RPM ROTATION SPEED (WITH TORQUE METER)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1.1KW MOTOR 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eaLnBrk="1" hangingPunct="1">
              <a:buNone/>
              <a:defRPr/>
            </a:pPr>
            <a:r>
              <a:rPr lang="fr-FR" sz="1600" i="1" kern="0" dirty="0">
                <a:solidFill>
                  <a:schemeClr val="bg1"/>
                </a:solidFill>
                <a:latin typeface="Calibri" panose="020F0502020204030204" pitchFamily="34" charset="0"/>
              </a:rPr>
              <a:t>SEE DWG A14451</a:t>
            </a:r>
          </a:p>
          <a:p>
            <a:pPr marL="0" lvl="0" indent="0" eaLnBrk="1" hangingPunct="1">
              <a:buNone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  <a:p>
            <a:pPr marL="0" lvl="0" indent="0" eaLnBrk="1" hangingPunct="1">
              <a:buNone/>
              <a:defRPr/>
            </a:pPr>
            <a:endParaRPr lang="fr-FR" sz="16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eaLnBrk="1" hangingPunct="1">
              <a:buNone/>
              <a:defRPr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eaLnBrk="1" hangingPunct="1">
              <a:buNone/>
              <a:defRPr/>
            </a:pPr>
            <a:endParaRPr lang="fr-FR" sz="1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E3A43C2-3F8B-40C6-948A-85ADEE207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2" y="89391"/>
            <a:ext cx="3554422" cy="63945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D039CB-41EA-440D-A8F4-5BF7955BC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0" y="815316"/>
            <a:ext cx="3881282" cy="4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668652-ED3F-4FFF-842F-12A331000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754609" cy="68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204864"/>
            <a:ext cx="60484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BOURSIN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Croisy Sur Eure (France)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CHEESE PASTE PREPARATION TANK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928" y="476673"/>
            <a:ext cx="75813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CHEESE PASTE + GARLIC, SALT, PEPPER, HERBS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TEMPERATURE 60°C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VISCOSITY (8,000cP)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TANK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ATMOSPHERIC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ISOLATED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DOUBLE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JACKET</a:t>
            </a:r>
          </a:p>
          <a:p>
            <a:pPr marL="803275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CAPACITY : </a:t>
            </a:r>
            <a:r>
              <a:rPr lang="fr-F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45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0l.</a:t>
            </a: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0362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648" y="1127361"/>
            <a:ext cx="7147672" cy="51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8700" indent="-261938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chemeClr val="tx1"/>
                </a:solidFill>
                <a:latin typeface="+mn-lt"/>
              </a:defRPr>
            </a:lvl2pPr>
            <a:lvl3pPr marL="1620838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2039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4590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9162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3734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8306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4287838" indent="-2286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AGITATION 1 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VERTICAL, CENTRAL, WITHOUT GUIDING BEARING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ANCHOR TYPE + SCRAPERS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15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RPM ROTATION SPEED (WITH FREQUENCY INVERTER)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1.5KW MOTOR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AGITATION 2 :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VERTICAL, OFF-SET, WITHOUT GUIDING BEARING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PITCHED-BLADE TURBINE TYPE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35RPM ROTATION SPEED (WITH FREQUENCY INVERTER)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0.55KW MOTOR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SEE DWG A14228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021288"/>
            <a:ext cx="504056" cy="736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BFD2-65AE-4016-B4B2-A8656A5FF04E}"/>
              </a:ext>
            </a:extLst>
          </p:cNvPr>
          <p:cNvSpPr/>
          <p:nvPr/>
        </p:nvSpPr>
        <p:spPr>
          <a:xfrm>
            <a:off x="3392029" y="329050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ail, sel, poivre, persil, ciboulette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3287</TotalTime>
  <Words>412</Words>
  <Application>Microsoft Office PowerPoint</Application>
  <PresentationFormat>Affichage à l'écran (4:3)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Lucida Handwriting</vt:lpstr>
      <vt:lpstr>Wingdings 2</vt:lpstr>
      <vt:lpstr>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LECOCQ Micheline</dc:creator>
  <cp:lastModifiedBy>FAURE Michel</cp:lastModifiedBy>
  <cp:revision>218</cp:revision>
  <cp:lastPrinted>2014-10-06T08:14:17Z</cp:lastPrinted>
  <dcterms:created xsi:type="dcterms:W3CDTF">2013-07-23T13:50:44Z</dcterms:created>
  <dcterms:modified xsi:type="dcterms:W3CDTF">2019-06-27T17:29:45Z</dcterms:modified>
</cp:coreProperties>
</file>